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2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9" r:id="rId3"/>
    <p:sldId id="260" r:id="rId4"/>
    <p:sldId id="261" r:id="rId5"/>
    <p:sldId id="262" r:id="rId6"/>
    <p:sldId id="264" r:id="rId7"/>
    <p:sldId id="266" r:id="rId8"/>
    <p:sldId id="267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FF6600"/>
    <a:srgbClr val="FF9933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27" autoAdjust="0"/>
    <p:restoredTop sz="94660"/>
  </p:normalViewPr>
  <p:slideViewPr>
    <p:cSldViewPr snapToGrid="0">
      <p:cViewPr varScale="1">
        <p:scale>
          <a:sx n="91" d="100"/>
          <a:sy n="91" d="100"/>
        </p:scale>
        <p:origin x="114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rgbClr val="FF9900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3E48-400A-9CA0-2F967925FB12}"/>
              </c:ext>
            </c:extLst>
          </c:dPt>
          <c:dPt>
            <c:idx val="1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E48-400A-9CA0-2F967925FB12}"/>
              </c:ext>
            </c:extLst>
          </c:dPt>
          <c:dPt>
            <c:idx val="2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3E48-400A-9CA0-2F967925FB12}"/>
              </c:ext>
            </c:extLst>
          </c:dPt>
          <c:dPt>
            <c:idx val="3"/>
            <c:bubble3D val="0"/>
            <c:spPr>
              <a:solidFill>
                <a:srgbClr val="00B050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E48-400A-9CA0-2F967925FB12}"/>
              </c:ext>
            </c:extLst>
          </c:dPt>
          <c:dPt>
            <c:idx val="4"/>
            <c:bubble3D val="0"/>
            <c:spPr>
              <a:solidFill>
                <a:schemeClr val="accent4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3E48-400A-9CA0-2F967925FB12}"/>
              </c:ext>
            </c:extLst>
          </c:dPt>
          <c:dPt>
            <c:idx val="5"/>
            <c:bubble3D val="0"/>
            <c:spPr>
              <a:solidFill>
                <a:srgbClr val="FFC000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E48-400A-9CA0-2F967925FB12}"/>
              </c:ext>
            </c:extLst>
          </c:dPt>
          <c:cat>
            <c:strRef>
              <c:f>Sheet1!$A$2:$A$7</c:f>
              <c:strCache>
                <c:ptCount val="6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1st Qtr</c:v>
                </c:pt>
                <c:pt idx="5">
                  <c:v>2nd Qtr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0.25</c:v>
                </c:pt>
                <c:pt idx="1">
                  <c:v>0.25</c:v>
                </c:pt>
                <c:pt idx="2">
                  <c:v>0.25</c:v>
                </c:pt>
                <c:pt idx="3">
                  <c:v>0.25</c:v>
                </c:pt>
                <c:pt idx="4">
                  <c:v>0.25</c:v>
                </c:pt>
                <c:pt idx="5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48-400A-9CA0-2F967925FB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1T21:59:55.1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1376 24575,'9'-6'0,"0"0"0,1 0 0,0 1 0,0 0 0,0 0 0,19-4 0,-20 6 0,134-47 0,11-2 0,244-117 0,-365 151 0,231-130 0,-216 117 0,-1-2 0,-1-2 0,51-51 0,-70 56 0,-2 0 0,-1-2 0,31-53 0,48-110 0,-74 132-455,-2 0 0,27-101 0,-42 117-6371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1T22:57:59.8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24575,'0'10'0,"0"7"0,0 5 0,5 4 0,1 3 0,-1 0 0,0 0 0,3 0 0,1-1 0,-2 1 0,-2-2 0,3 1 0,0-1 0,-1 0 0,2 1 0,0-6-8191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2T03:40:31.2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31 947 24575,'-1'-1'0,"0"1"0,0-1 0,0 1 0,0-1 0,0 1 0,0-1 0,0 0 0,0 0 0,0 1 0,0-1 0,0 0 0,0 0 0,1 0 0,-1 0 0,0 0 0,1 0 0,-1 0 0,1 0 0,-1 0 0,1 0 0,-1 0 0,1 0 0,0 0 0,0 0 0,-1-1 0,1-1 0,-5-37 0,4 34 0,-4-369 0,8 205 0,-3-135-1365,0 281-5461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2T03:40:32.0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217 7 24575,'0'-5'0,"-10"3"0,-7 8 0,-7 11 0,-3 8 0,-1 4 0,3 2 0,1 1 0,1-6 0,3-1 0,1-7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2T03:40:32.8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24575,'4'0'0,"7"5"0,6 1 0,5 5 0,-1 5 0,0-1 0,2 3 0,1-2 0,-3 1 0,-1-3 0,-3 2 0,-5 2 0,0-1 0,-1 0 0,1-2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2T03:40:38.9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1169 1023 24575,'0'1'0,"0"0"0,-1 0 0,1 0 0,0 0 0,-1 0 0,1 0 0,-1 0 0,1 0 0,-1 0 0,1-1 0,-1 1 0,0 0 0,1 0 0,-1-1 0,0 1 0,0 0 0,1-1 0,-1 1 0,0-1 0,0 1 0,0-1 0,0 1 0,0-1 0,0 0 0,0 1 0,0-1 0,0 0 0,0 0 0,0 0 0,0 1 0,-1-1 0,-34 0 0,20-2 0,0-1 0,0-1 0,0-1 0,0 0 0,1-1 0,0 0 0,-19-12 0,-99-69 0,83 52 0,-51-41 0,-105-103 0,203 176 0,-22-23 0,1-2 0,2 0 0,1-1 0,-19-37 0,22 37 0,3 5 0,1-1 0,2 0 0,0-1 0,2 0 0,0-1 0,2 0 0,1-1 0,2 0 0,0 0 0,-1-44 0,6 69 0,-3-39 0,3 41 0,0 0 0,0 0 0,0-1 0,-1 1 0,1 0 0,0 0 0,-1 0 0,1 0 0,-1-1 0,0 1 0,1 0 0,-1 0 0,0 0 0,1 0 0,-1 0 0,0 0 0,0 1 0,0-1 0,0 0 0,0 0 0,0 0 0,0 1 0,0-1 0,0 1 0,0-1 0,0 1 0,0-1 0,-1 1 0,0-1 0,0 2 0,1-1 0,0 1 0,-1-1 0,1 1 0,0 0 0,-1 0 0,1-1 0,0 1 0,0 0 0,0 0 0,0 0 0,0 0 0,0 1 0,0-1 0,0 0 0,0 0 0,0 0 0,-1 3 0,-18 35 0,11-20 0,-114 168 0,114-169-1365,2-2-5461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2T03:40:42.0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24575,'4'5'0,"7"1"0,6 5 0,10 5 0,0 5 0,0-2 0,0-4 0,1 1 0,0-3 0,0 1 0,0-1 0,0-4 0,0-2 0,-5-4-8191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1T23:31:59.8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1325 24575,'7'0'0,"-1"-1"0,1 0 0,0-1 0,-1 0 0,1 0 0,-1 0 0,1-1 0,-1 0 0,0 0 0,6-5 0,58-43 0,-61 43 0,87-77 0,156-181 0,-125 125 0,-105 117 0,-1 0 0,-1-1 0,19-34 0,-30 43 0,0-1 0,-2 0 0,0 0 0,-1-1 0,0 0 0,5-36 0,29-128 72,-26 133-551,-3 0 0,10-99 0,-20 119-6347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1T23:32:00.6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215 0 24575,'-5'0'0,"-1"5"0,-5 1 0,0 5 0,-2 4 0,-5 5 0,-3 4 0,1 2 0,0-4 0,4 0 0,-1-4 0,3-1 0,-1-3 0,2 1 0,-1 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1T23:32:01.4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24575,'0'4'0,"5"3"0,6 3 0,1 5 0,3 5 0,9 8 0,0 5 0,0 0 0,1 4 0,1 1 0,-4-1 0,-1-4 0,-4-6-8191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1T23:32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1253 24575,'12'-1'0,"1"0"0,-1-1 0,0-1 0,0 0 0,0 0 0,-1-1 0,1-1 0,-1 0 0,0 0 0,20-14 0,7-8 0,53-48 0,-65 52 0,-2 1 0,-1-1 0,-1-1 0,-2-1 0,0-1 0,-1 0 0,-2-1 0,-1-2 0,-1 1 0,-1-2 0,-2 0 0,-1 0 0,10-43 0,-10 28 0,-2 1 0,-2-2 0,-2 1 0,0-73 0,-4 59 63,11-67 0,2-47-1554,-14 146-5335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1T21:59:55.1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435 0 24575,'-5'0'0,"-5"5"0,-7 6 0,-5 6 0,-2 4 0,-8 4 0,-2 2 0,0-4 0,0-1 0,3 1 0,1-4 0,1-1 0,1 2 0,0-3 0,1 1 0,0 1 0,5-2-8191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1T23:32:04.5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218 1 24575,'-5'0'0,"-5"4"0,-7 7 0,-4 6 0,-4 9 0,-7 5 0,3 2 0,1 0 0,0-1 0,6-6-8191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1T23:32:05.2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24575,'5'0'0,"6"0"0,5 0 0,1 5 0,2 1 0,2 10 0,2 1 0,2-2 0,2 1 0,0 3 0,1-2 0,-5 0 0,-2 3 0,1-3 0,6 1 0,2-3 0,-4-4-8191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2T00:39:34.6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1118 24575,'13'-1'0,"0"0"0,0-1 0,0-1 0,0 0 0,0-1 0,-1-1 0,1 1 0,-1-2 0,-1 0 0,1 0 0,-1-1 0,0-1 0,0 0 0,-1 0 0,0-1 0,-1 0 0,11-13 0,7-10 0,-1-2 0,-2-1 0,-2 0 0,21-44 0,-26 42 0,-1 0 0,-2 0 0,-1-2 0,-2 0 0,6-41 0,-9 17 0,-2 0 0,-4-94 0,-1 121 16,2 1 1,7-42-1,-1 10-1430,-6 43-5412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2T00:39:35.4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260 1 24575,'-11'14'0,"-1"1"0,2 1 0,0 0 0,1 1 0,-12 30 0,12-27 0,-17 33 0,-2-2 0,-67 91 0,79-119-1365,3-2-5461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2T00:39:38.3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24575,'5'0'0,"1"4"0,0 12 0,3 11 0,6 6 0,3 3 0,0 4 0,1-5 0,3-4 0,-4-2 0,1-6 0,-4-3 0,2-4 0,-4-1 0,2-2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2T01:06:44.3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1035 24575,'4'0'0,"0"-1"0,-1 0 0,1 1 0,0-1 0,-1-1 0,1 1 0,-1 0 0,0-1 0,1 0 0,-1 0 0,0 0 0,0 0 0,0 0 0,4-5 0,38-44 0,-26 27 0,-5 7 0,-1-1 0,-1-1 0,-1 0 0,0 0 0,-1-1 0,-2 0 0,11-36 0,27-153 0,-44 198 0,4-39 0,-2 0 0,-5-91 0,2-39 0,14 99-1365,-10 57-5461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2T01:06:45.3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230 1 24575,'-5'0'0,"-6"0"0,-1 4 0,-3 3 0,1 3 0,3 6 0,-2-1 0,2 3 0,-2-3 0,1 2 0,-2-3 0,1 1 0,-1 3 0,-3 7 0,-4 5 0,2 1 0,4-4-8191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2T01:06:48.0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24575,'0'5'0,"0"5"0,0 7 0,0 5 0,5-2 0,1 1 0,4 1 0,1 6 0,3 4 0,4 4 0,3 2 0,-1-1 0,-1-3 0,3-2 0,1-2 0,-3-6-8191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2T00:35:43.6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353 1 24575,'-4'0'0,"-7"0"0,-5 4 0,0 6 0,-6 2 0,1 3 0,-2-2 0,0 3 0,-1-3 0,-1 2 0,4 2 0,1-1 0,4 1 0,0-3 0,-1 1 0,-7 2 0,-4-1 0,3-4-8191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2T00:35:28.9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1100 24104,'289'-1099'0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1T21:59:55.1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24575,'1'21'0,"1"1"0,1-1 0,1 0 0,1-1 0,7 22 0,43 100 0,-38-102 0,38 58-1365,-40-72-5461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2T00:35:47.5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24575,'5'0'0,"1"4"0,0 6 0,-2 11 0,-1 10 0,0 4 0,-2 1 0,3-1 0,2-3 0,0-1 0,-2-3 0,-1 0 0,3-6 0,5-6 0,1-2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2T00:39:34.6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1118 24575,'13'-1'0,"0"0"0,0-1 0,0-1 0,0 0 0,0-1 0,-1-1 0,1 1 0,-1-2 0,-1 0 0,1 0 0,-1-1 0,0-1 0,0 0 0,-1 0 0,0-1 0,-1 0 0,11-13 0,7-10 0,-1-2 0,-2-1 0,-2 0 0,21-44 0,-26 42 0,-1 0 0,-2 0 0,-1-2 0,-2 0 0,6-41 0,-9 17 0,-2 0 0,-4-94 0,-1 121 16,2 1 1,7-42-1,-1 10-1430,-6 43-5412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2T00:39:35.4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260 1 24575,'-11'14'0,"-1"1"0,2 1 0,0 0 0,1 1 0,-12 30 0,12-27 0,-17 33 0,-2-2 0,-67 91 0,79-119-1365,3-2-5461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2T00:39:38.3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24575,'5'0'0,"1"4"0,0 12 0,3 11 0,6 6 0,3 3 0,0 4 0,1-5 0,3-4 0,-4-2 0,1-6 0,-4-3 0,2-4 0,-4-1 0,2-2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1T23:00:31.4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1067 24575,'58'-21'0,"-33"17"0,0-1 0,0-2 0,0 0 0,-1-2 0,0-1 0,0 0 0,-1-2 0,29-20 0,62-44 0,152-109 0,-230 153 0,-1-1 0,-2-2 0,-1-1 0,-2-1 0,41-66 0,25-31 0,-80 110 0,-1 0 0,-1-1 0,19-47 0,-2 4 0,-30 66 0,0 0 0,0 0 0,0 0 0,0 0 0,0 0 0,-1 0 0,1 0 0,-1 0 0,1-1 0,-1 1 0,0 0 0,0 0 0,0 0 0,0-1 0,0 1 0,0 0 0,-1 0 0,1 0 0,-2-3 0,2 4 0,-1-1 0,0 1 0,-1 0 0,1-1 0,0 1 0,0 0 0,-1 0 0,1 0 0,0 0 0,-1 0 0,1 0 0,-1 0 0,1 1 0,-1-1 0,0 0 0,1 1 0,-1-1 0,1 1 0,-3 0 0,-3-1 0,-1 0 0,1 1 0,-1 0 0,1 1 0,-1-1 0,1 1 0,0 1 0,-1 0 0,1 0 0,-7 3 0,-67 37 0,63-31 0,0 0 0,-1-2 0,0 0 0,-23 6 0,20-7-1365,4-1-5461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1T23:00:32.8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24575,'4'1'0,"1"1"0,-1 0 0,1 0 0,-1 0 0,0 1 0,0-1 0,0 1 0,0 0 0,-1 0 0,1 1 0,-1-1 0,6 8 0,9 7 0,-7-7 0,-1-1 0,0 2 0,0-1 0,-1 1 0,-1 1 0,0 0 0,0 0 0,-2 0 0,8 22 0,3 16 0,14 69 0,-18-65 0,-11-39-1365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1T22:19:17.0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0 24575,'-9'36'0,"1"0"0,3 0 0,0 1 0,3 0 0,2 57 0,0-32 0,0-12 0,2 0 0,1 0 0,4 0 0,1 0 0,2-1 0,30 84 0,-16-68 0,92 219 0,-99-251 0,1 0 0,1-2 0,2 0 0,1-1 0,1-1 0,32 30 0,-43-49 0,0-1 0,1 0 0,1 0 0,-1-2 0,1 1 0,1-2 0,-1 0 0,1 0 0,0-2 0,1 0 0,24 3 0,-19-1-1365,-4 0-5461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1T22:19:18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233 0 24575,'-5'0'0,"-1"5"0,1 11 0,-5 7 0,-4 9 0,0 8 0,-2 2 0,1-1 0,4-3 0,-6-4 0,0-2 0,-2-3 0,2-1 0,0-1 0,-2-4 0,2-3 0,4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1T22:19:19.3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 24575,'0'-5'0,"5"-1"0,10 10 0,8 8 0,9 12 0,4 11 0,5 4 0,4 9 0,0 2 0,-8 1 0,-5-3 0,-5-6 0,-5-9-8191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1T22:57:58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1442 24575,'1'-1'0,"-1"0"0,0 0 0,1 0 0,-1 0 0,0 0 0,1 0 0,-1 0 0,1 0 0,0 0 0,-1 1 0,1-1 0,0 0 0,-1 0 0,1 1 0,0-1 0,0 1 0,-1-1 0,1 0 0,0 1 0,0-1 0,0 1 0,0 0 0,0-1 0,0 1 0,0 0 0,0 0 0,2-1 0,35-4 0,-27 4 0,10-4 0,0 0 0,-1-1 0,1-1 0,-1-1 0,-1-1 0,0-1 0,0 0 0,-1-1 0,25-20 0,18-20 0,64-66 0,-116 108 0,45-51 0,-2-2 0,75-119 0,-58 79 0,-36 59 0,-24 33 0,0-1 0,-1 0 0,-1-1 0,1 0 0,-2 0 0,0 0 0,6-18 0,2-12 0,22-42 0,-3 5 0,-17 42 0,31-51 0,-29 57 0,-1 0 0,20-55 0,-27 59 0,-7 22 0,0-1 0,-1 1 0,1-1 0,-2 0 0,1 0 0,0 0 0,-1 0 0,0-8 0,-1 13 0,0 1 0,0-1 0,0 0 0,0 1 0,-1-1 0,1 0 0,0 1 0,0-1 0,-1 0 0,1 1 0,0-1 0,-1 1 0,1-1 0,-1 1 0,1-1 0,-1 1 0,1-1 0,-1 1 0,1-1 0,-1 1 0,1-1 0,-1 1 0,0 0 0,1-1 0,-1 1 0,1 0 0,-1 0 0,0 0 0,1-1 0,-1 1 0,0 0 0,1 0 0,-1 0 0,0 0 0,0 0 0,1 0 0,-1 0 0,0 0 0,1 0 0,-1 1 0,0-1 0,1 0 0,-1 0 0,0 1 0,1-1 0,-2 1 0,-33 17 0,33-16 0,-22 14 0,0 2 0,-24 25 0,-31 24 0,75-65-170,1 0-1,0 1 0,0 0 1,0 0-1,0 0 0,0 0 1,-3 5-1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64F8F-BF32-4D48-B35D-32323F9DE978}" type="datetimeFigureOut">
              <a:rPr lang="en-CA" smtClean="0"/>
              <a:t>2025-10-21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A7DF0-4F65-4719-9E0C-25B1CD48D21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1619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4812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A7DF0-4F65-4719-9E0C-25B1CD48D21F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5336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73B3C-47A4-9401-5B9A-F699A8480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40A2BA-01CB-1EE2-1222-60B92ADAE2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4812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1311FB-66D0-8594-5709-806B8EF4A7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E6427-B4C0-CA00-2960-B9E692381B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A7DF0-4F65-4719-9E0C-25B1CD48D21F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5422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A7DF0-4F65-4719-9E0C-25B1CD48D21F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3094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7FE96-90EE-D2E8-188F-3C8DF15E49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8A2C4C-70B1-AC53-8724-5EAA809FA1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61FD6-D0FA-FB70-E1BC-FC4C9790C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E85E-68E4-4FA1-A914-DF3B13DE256A}" type="datetimeFigureOut">
              <a:rPr lang="en-CA" smtClean="0"/>
              <a:t>2025-10-21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FD35C-A921-3EF8-0448-44BE00993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65ED9-C45D-FA20-D700-28C48446D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69DBC-DE80-4EB7-BD65-ACB828D853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6913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94AA1-2653-A821-D058-473D53FDA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8C8FAB-2E50-E9CF-49C1-4F8984594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3817D-E09C-F563-51FA-04DA406A7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E85E-68E4-4FA1-A914-DF3B13DE256A}" type="datetimeFigureOut">
              <a:rPr lang="en-CA" smtClean="0"/>
              <a:t>2025-10-21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A02E00-430B-B648-97D5-A18B74C2F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E5A55-1399-5C5B-E20E-EEB8E42E7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69DBC-DE80-4EB7-BD65-ACB828D853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2436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C8FD25-82A6-6246-4B6E-57B418AA01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50015C-4BC7-717F-437A-0B0A0FE8EF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7E3A3-F6D4-3369-FB0F-5AC8CFDF8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E85E-68E4-4FA1-A914-DF3B13DE256A}" type="datetimeFigureOut">
              <a:rPr lang="en-CA" smtClean="0"/>
              <a:t>2025-10-21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B66AF-1024-AF20-1089-7F4D0AFB6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FED19-99F4-2B9A-2FA1-1195DC1C2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69DBC-DE80-4EB7-BD65-ACB828D853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450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485C5-F422-26EC-8952-41974FFE1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B632B-C09C-E339-5F6B-28F484F38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38D46-C8C9-0902-A0F2-E4A524020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E85E-68E4-4FA1-A914-DF3B13DE256A}" type="datetimeFigureOut">
              <a:rPr lang="en-CA" smtClean="0"/>
              <a:t>2025-10-21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6794C-09FB-A071-1C66-770566FF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FCFF9-937D-3E52-DD0C-D1D27CE3B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69DBC-DE80-4EB7-BD65-ACB828D853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8823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B01EC-7D68-EAE0-6FAE-C2584AF6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3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0A425-A80D-5C3F-3A02-6B74CF125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3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41B27-77EC-D1BB-4993-1799583D3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E85E-68E4-4FA1-A914-DF3B13DE256A}" type="datetimeFigureOut">
              <a:rPr lang="en-CA" smtClean="0"/>
              <a:t>2025-10-21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69641-E0A9-C9B3-B775-2B7C242CB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8FD02-4499-0EE3-B16E-C6C712DF1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69DBC-DE80-4EB7-BD65-ACB828D853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6481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E31BD-A6E9-EABB-9F98-954E254A8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51CDE-C1B9-02C8-183C-970F2E9AC5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4917BC-D87E-F983-D673-A43D85637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EBA784-B018-78F8-C7CE-FFD2F9413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E85E-68E4-4FA1-A914-DF3B13DE256A}" type="datetimeFigureOut">
              <a:rPr lang="en-CA" smtClean="0"/>
              <a:t>2025-10-21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00C887-176A-BCA2-CF99-AF321DA26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E49C58-EC87-B008-5F93-3D15220BD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69DBC-DE80-4EB7-BD65-ACB828D853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2059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E4B7A-D0DA-72BC-A2F6-03651B739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A08F9F-661B-A19B-9125-48FAC77EA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1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44FE31-E323-49B8-57AC-ABE2DDC22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1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657158-E261-DA06-9EDE-F0FD81BB2C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2034A7-D894-240B-B396-EF2849D7CE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E3E0C4-EA55-DBB0-7F2E-558AA7607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E85E-68E4-4FA1-A914-DF3B13DE256A}" type="datetimeFigureOut">
              <a:rPr lang="en-CA" smtClean="0"/>
              <a:t>2025-10-21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7FE4A6-B303-5925-D61C-2584AA2CC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6C886E-F8CE-E0C3-5AC8-3EA726D31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69DBC-DE80-4EB7-BD65-ACB828D853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9549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8E9A7-762C-8974-0C68-78D447614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7A760-1A99-82CA-1550-53B9EB26D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E85E-68E4-4FA1-A914-DF3B13DE256A}" type="datetimeFigureOut">
              <a:rPr lang="en-CA" smtClean="0"/>
              <a:t>2025-10-21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604366-D059-5C6D-4F24-F9526F4E2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65FD94-2D1D-D4E6-9A33-506AD6236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69DBC-DE80-4EB7-BD65-ACB828D853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5830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89C0E3-546A-C85B-EF1B-735A97C8B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E85E-68E4-4FA1-A914-DF3B13DE256A}" type="datetimeFigureOut">
              <a:rPr lang="en-CA" smtClean="0"/>
              <a:t>2025-10-21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856F78-E5B6-F309-9458-7BBEA0627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8E11-7901-D03F-CCDB-35459821E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69DBC-DE80-4EB7-BD65-ACB828D853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7866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F31E6-440A-67F3-4D21-A58B15FE6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97DF6-69E2-C566-288D-6B8F148C5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6E3AC5-0514-CABD-E079-0426554CF5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8D1F17-A1CD-A47F-9F30-A5C0E27AA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E85E-68E4-4FA1-A914-DF3B13DE256A}" type="datetimeFigureOut">
              <a:rPr lang="en-CA" smtClean="0"/>
              <a:t>2025-10-21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D6F40-5A0F-0933-3AC1-F4F4BBA64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401EC8-EE16-46E7-3041-7D6099365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69DBC-DE80-4EB7-BD65-ACB828D853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1978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70A8B-0DA3-3AAB-D7BB-D928745A7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4B4D38-23D7-4589-1FD4-D88F662C77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FD7B71-1D59-9DF7-A171-D7E5EF29C2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A9D912-9610-B52E-07B8-93BC12304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E85E-68E4-4FA1-A914-DF3B13DE256A}" type="datetimeFigureOut">
              <a:rPr lang="en-CA" smtClean="0"/>
              <a:t>2025-10-21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E96CB-2614-2796-7306-F428E1254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48A382-D036-72E0-E4FE-4C2F39217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69DBC-DE80-4EB7-BD65-ACB828D853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7424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32098E-5334-B8BD-C82E-01F599FD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F50360-9D75-884A-E50D-01593E7E29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DCBFF-4947-2D4C-9595-E513522A52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E0E85E-68E4-4FA1-A914-DF3B13DE256A}" type="datetimeFigureOut">
              <a:rPr lang="en-CA" smtClean="0"/>
              <a:t>2025-10-21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A15CB-3F6E-FDB6-00E7-FF12D86706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43B05-5829-D32A-DB3B-D6FD66FE4E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169DBC-DE80-4EB7-BD65-ACB828D853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9343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customXml" Target="../ink/ink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5" Type="http://schemas.openxmlformats.org/officeDocument/2006/relationships/image" Target="../media/image13.png"/><Relationship Id="rId10" Type="http://schemas.openxmlformats.org/officeDocument/2006/relationships/image" Target="../media/image10.png"/><Relationship Id="rId4" Type="http://schemas.openxmlformats.org/officeDocument/2006/relationships/customXml" Target="../ink/ink1.xml"/><Relationship Id="rId9" Type="http://schemas.openxmlformats.org/officeDocument/2006/relationships/image" Target="../media/image9.png"/><Relationship Id="rId14" Type="http://schemas.openxmlformats.org/officeDocument/2006/relationships/customXml" Target="../ink/ink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customXml" Target="../ink/ink9.xml"/><Relationship Id="rId3" Type="http://schemas.openxmlformats.org/officeDocument/2006/relationships/image" Target="../media/image1.png"/><Relationship Id="rId7" Type="http://schemas.openxmlformats.org/officeDocument/2006/relationships/customXml" Target="../ink/ink7.xm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customXml" Target="../ink/ink6.xml"/><Relationship Id="rId15" Type="http://schemas.openxmlformats.org/officeDocument/2006/relationships/customXml" Target="../ink/ink10.xml"/><Relationship Id="rId10" Type="http://schemas.openxmlformats.org/officeDocument/2006/relationships/image" Target="../media/image16.png"/><Relationship Id="rId4" Type="http://schemas.openxmlformats.org/officeDocument/2006/relationships/image" Target="../media/image6.png"/><Relationship Id="rId9" Type="http://schemas.openxmlformats.org/officeDocument/2006/relationships/customXml" Target="../ink/ink8.xml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customXml" Target="../ink/ink14.xml"/><Relationship Id="rId3" Type="http://schemas.openxmlformats.org/officeDocument/2006/relationships/image" Target="../media/image3.png"/><Relationship Id="rId7" Type="http://schemas.openxmlformats.org/officeDocument/2006/relationships/customXml" Target="../ink/ink11.xml"/><Relationship Id="rId12" Type="http://schemas.openxmlformats.org/officeDocument/2006/relationships/image" Target="../media/image25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customXml" Target="../ink/ink13.xml"/><Relationship Id="rId5" Type="http://schemas.openxmlformats.org/officeDocument/2006/relationships/image" Target="../media/image21.png"/><Relationship Id="rId15" Type="http://schemas.openxmlformats.org/officeDocument/2006/relationships/customXml" Target="../ink/ink15.xml"/><Relationship Id="rId10" Type="http://schemas.openxmlformats.org/officeDocument/2006/relationships/image" Target="../media/image24.png"/><Relationship Id="rId4" Type="http://schemas.openxmlformats.org/officeDocument/2006/relationships/image" Target="../media/image6.png"/><Relationship Id="rId9" Type="http://schemas.openxmlformats.org/officeDocument/2006/relationships/customXml" Target="../ink/ink12.xml"/><Relationship Id="rId1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13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12" Type="http://schemas.openxmlformats.org/officeDocument/2006/relationships/customXml" Target="../ink/ink20.xml"/><Relationship Id="rId17" Type="http://schemas.openxmlformats.org/officeDocument/2006/relationships/image" Target="../media/image36.png"/><Relationship Id="rId2" Type="http://schemas.openxmlformats.org/officeDocument/2006/relationships/image" Target="../media/image3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5" Type="http://schemas.openxmlformats.org/officeDocument/2006/relationships/image" Target="../media/image34.png"/><Relationship Id="rId10" Type="http://schemas.openxmlformats.org/officeDocument/2006/relationships/customXml" Target="../ink/ink19.xml"/><Relationship Id="rId4" Type="http://schemas.openxmlformats.org/officeDocument/2006/relationships/customXml" Target="../ink/ink16.xml"/><Relationship Id="rId9" Type="http://schemas.openxmlformats.org/officeDocument/2006/relationships/image" Target="../media/image31.png"/><Relationship Id="rId14" Type="http://schemas.openxmlformats.org/officeDocument/2006/relationships/customXml" Target="../ink/ink2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13" Type="http://schemas.openxmlformats.org/officeDocument/2006/relationships/image" Target="../media/image42.png"/><Relationship Id="rId3" Type="http://schemas.openxmlformats.org/officeDocument/2006/relationships/image" Target="../media/image5.png"/><Relationship Id="rId7" Type="http://schemas.openxmlformats.org/officeDocument/2006/relationships/image" Target="../media/image38.png"/><Relationship Id="rId12" Type="http://schemas.openxmlformats.org/officeDocument/2006/relationships/customXml" Target="../ink/ink25.xml"/><Relationship Id="rId17" Type="http://schemas.openxmlformats.org/officeDocument/2006/relationships/image" Target="../media/image44.png"/><Relationship Id="rId2" Type="http://schemas.openxmlformats.org/officeDocument/2006/relationships/image" Target="../media/image4.png"/><Relationship Id="rId16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.xml"/><Relationship Id="rId11" Type="http://schemas.openxmlformats.org/officeDocument/2006/relationships/image" Target="../media/image41.png"/><Relationship Id="rId5" Type="http://schemas.openxmlformats.org/officeDocument/2006/relationships/image" Target="../media/image37.png"/><Relationship Id="rId15" Type="http://schemas.openxmlformats.org/officeDocument/2006/relationships/image" Target="../media/image43.png"/><Relationship Id="rId10" Type="http://schemas.openxmlformats.org/officeDocument/2006/relationships/image" Target="../media/image40.png"/><Relationship Id="rId4" Type="http://schemas.openxmlformats.org/officeDocument/2006/relationships/customXml" Target="../ink/ink22.xml"/><Relationship Id="rId9" Type="http://schemas.openxmlformats.org/officeDocument/2006/relationships/image" Target="../media/image39.png"/><Relationship Id="rId14" Type="http://schemas.openxmlformats.org/officeDocument/2006/relationships/customXml" Target="../ink/ink2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.xml"/><Relationship Id="rId13" Type="http://schemas.openxmlformats.org/officeDocument/2006/relationships/image" Target="../media/image38.png"/><Relationship Id="rId3" Type="http://schemas.openxmlformats.org/officeDocument/2006/relationships/image" Target="../media/image4.png"/><Relationship Id="rId7" Type="http://schemas.openxmlformats.org/officeDocument/2006/relationships/image" Target="../media/image46.png"/><Relationship Id="rId12" Type="http://schemas.openxmlformats.org/officeDocument/2006/relationships/customXml" Target="../ink/ink32.xml"/><Relationship Id="rId17" Type="http://schemas.openxmlformats.org/officeDocument/2006/relationships/image" Target="../media/image49.png"/><Relationship Id="rId2" Type="http://schemas.openxmlformats.org/officeDocument/2006/relationships/image" Target="../media/image5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.xml"/><Relationship Id="rId11" Type="http://schemas.openxmlformats.org/officeDocument/2006/relationships/image" Target="../media/image37.png"/><Relationship Id="rId5" Type="http://schemas.openxmlformats.org/officeDocument/2006/relationships/image" Target="../media/image45.png"/><Relationship Id="rId15" Type="http://schemas.openxmlformats.org/officeDocument/2006/relationships/image" Target="../media/image39.png"/><Relationship Id="rId10" Type="http://schemas.openxmlformats.org/officeDocument/2006/relationships/customXml" Target="../ink/ink31.xml"/><Relationship Id="rId4" Type="http://schemas.openxmlformats.org/officeDocument/2006/relationships/customXml" Target="../ink/ink28.xml"/><Relationship Id="rId9" Type="http://schemas.openxmlformats.org/officeDocument/2006/relationships/image" Target="../media/image47.png"/><Relationship Id="rId14" Type="http://schemas.openxmlformats.org/officeDocument/2006/relationships/customXml" Target="../ink/ink3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chart" Target="../charts/char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A97B1-1978-EFA3-7E72-5EF616092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9894" y="1434158"/>
            <a:ext cx="9144000" cy="2387600"/>
          </a:xfrm>
        </p:spPr>
        <p:txBody>
          <a:bodyPr>
            <a:normAutofit/>
          </a:bodyPr>
          <a:lstStyle/>
          <a:p>
            <a:r>
              <a:rPr lang="en-CA" sz="8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</a:rPr>
              <a:t>Les homophones</a:t>
            </a:r>
          </a:p>
        </p:txBody>
      </p:sp>
      <p:pic>
        <p:nvPicPr>
          <p:cNvPr id="6" name="Picture 5" descr="A cartoon character holding a sign&#10;&#10;AI-generated content may be incorrect.">
            <a:extLst>
              <a:ext uri="{FF2B5EF4-FFF2-40B4-BE49-F238E27FC236}">
                <a16:creationId xmlns:a16="http://schemas.microsoft.com/office/drawing/2014/main" id="{5688ABE5-C922-47B4-B436-129B9C6CF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71" y="722124"/>
            <a:ext cx="2005098" cy="2005098"/>
          </a:xfrm>
          <a:prstGeom prst="rect">
            <a:avLst/>
          </a:prstGeom>
        </p:spPr>
      </p:pic>
      <p:pic>
        <p:nvPicPr>
          <p:cNvPr id="8" name="Picture 7" descr="A cartoon character holding binoculars&#10;&#10;AI-generated content may be incorrect.">
            <a:extLst>
              <a:ext uri="{FF2B5EF4-FFF2-40B4-BE49-F238E27FC236}">
                <a16:creationId xmlns:a16="http://schemas.microsoft.com/office/drawing/2014/main" id="{0DF0202E-CA3D-F5C1-F59E-CFF854B09C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345" y="4139150"/>
            <a:ext cx="2005098" cy="2005098"/>
          </a:xfrm>
          <a:prstGeom prst="rect">
            <a:avLst/>
          </a:prstGeom>
        </p:spPr>
      </p:pic>
      <p:pic>
        <p:nvPicPr>
          <p:cNvPr id="10" name="Picture 9" descr="A cartoon character holding a chain&#10;&#10;AI-generated content may be incorrect.">
            <a:extLst>
              <a:ext uri="{FF2B5EF4-FFF2-40B4-BE49-F238E27FC236}">
                <a16:creationId xmlns:a16="http://schemas.microsoft.com/office/drawing/2014/main" id="{841A8AB0-EE91-DEC5-C05D-48C2A0A093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031" y="3821758"/>
            <a:ext cx="2005098" cy="2005098"/>
          </a:xfrm>
          <a:prstGeom prst="rect">
            <a:avLst/>
          </a:prstGeom>
        </p:spPr>
      </p:pic>
      <p:pic>
        <p:nvPicPr>
          <p:cNvPr id="12" name="Picture 11" descr="A cartoon of a letter p holding a mirror&#10;&#10;AI-generated content may be incorrect.">
            <a:extLst>
              <a:ext uri="{FF2B5EF4-FFF2-40B4-BE49-F238E27FC236}">
                <a16:creationId xmlns:a16="http://schemas.microsoft.com/office/drawing/2014/main" id="{84CB746A-4D43-FEB5-6C95-5A59428689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58" y="3821758"/>
            <a:ext cx="2005098" cy="2005098"/>
          </a:xfrm>
          <a:prstGeom prst="rect">
            <a:avLst/>
          </a:prstGeom>
        </p:spPr>
      </p:pic>
      <p:pic>
        <p:nvPicPr>
          <p:cNvPr id="14" name="Picture 13" descr="A cartoon character with a crown pointing&#10;&#10;AI-generated content may be incorrect.">
            <a:extLst>
              <a:ext uri="{FF2B5EF4-FFF2-40B4-BE49-F238E27FC236}">
                <a16:creationId xmlns:a16="http://schemas.microsoft.com/office/drawing/2014/main" id="{C9378C4E-BB49-F841-9A18-02BE16B6F0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345" y="272913"/>
            <a:ext cx="2005098" cy="2005098"/>
          </a:xfrm>
          <a:prstGeom prst="rect">
            <a:avLst/>
          </a:prstGeom>
        </p:spPr>
      </p:pic>
      <p:pic>
        <p:nvPicPr>
          <p:cNvPr id="16" name="Picture 15" descr="A cartoon character holding a pen&#10;&#10;AI-generated content may be incorrect.">
            <a:extLst>
              <a:ext uri="{FF2B5EF4-FFF2-40B4-BE49-F238E27FC236}">
                <a16:creationId xmlns:a16="http://schemas.microsoft.com/office/drawing/2014/main" id="{E45A5CCA-37C9-4AFB-740C-7133253A3B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708" y="563064"/>
            <a:ext cx="2005098" cy="200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71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53A67-5ABF-6EE1-F456-7A8B6F21A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5" descr="A cartoon character with a crown pointing&#10;&#10;AI-generated content may be incorrect.">
            <a:extLst>
              <a:ext uri="{FF2B5EF4-FFF2-40B4-BE49-F238E27FC236}">
                <a16:creationId xmlns:a16="http://schemas.microsoft.com/office/drawing/2014/main" id="{7292FED8-239B-979C-3A5E-C45998E0C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1033">
            <a:off x="6352776" y="5721960"/>
            <a:ext cx="967254" cy="967254"/>
          </a:xfrm>
          <a:prstGeom prst="rect">
            <a:avLst/>
          </a:prstGeom>
        </p:spPr>
      </p:pic>
      <p:pic>
        <p:nvPicPr>
          <p:cNvPr id="5" name="Picture 4" descr="A cartoon character holding a pen&#10;&#10;AI-generated content may be incorrect.">
            <a:extLst>
              <a:ext uri="{FF2B5EF4-FFF2-40B4-BE49-F238E27FC236}">
                <a16:creationId xmlns:a16="http://schemas.microsoft.com/office/drawing/2014/main" id="{53D1EDBA-2C3B-0E88-FB6B-C3BAA9FEA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73878">
            <a:off x="7472726" y="3090899"/>
            <a:ext cx="933145" cy="93314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60151F6-2843-3358-8284-348136A7CBF3}"/>
              </a:ext>
            </a:extLst>
          </p:cNvPr>
          <p:cNvSpPr/>
          <p:nvPr/>
        </p:nvSpPr>
        <p:spPr>
          <a:xfrm>
            <a:off x="838200" y="327263"/>
            <a:ext cx="10515600" cy="10739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6600" b="1" dirty="0" err="1">
                <a:solidFill>
                  <a:schemeClr val="accent6">
                    <a:lumMod val="75000"/>
                  </a:schemeClr>
                </a:solidFill>
              </a:rPr>
              <a:t>sont</a:t>
            </a:r>
            <a:r>
              <a:rPr lang="en-CA" sz="6600" b="1" dirty="0">
                <a:solidFill>
                  <a:schemeClr val="tx1"/>
                </a:solidFill>
              </a:rPr>
              <a:t> </a:t>
            </a:r>
            <a:r>
              <a:rPr lang="fr-FR" sz="6600" b="1" dirty="0">
                <a:solidFill>
                  <a:schemeClr val="tx1"/>
                </a:solidFill>
              </a:rPr>
              <a:t>/</a:t>
            </a:r>
            <a:r>
              <a:rPr lang="en-CA" sz="6600" b="1" dirty="0">
                <a:solidFill>
                  <a:schemeClr val="tx1"/>
                </a:solidFill>
              </a:rPr>
              <a:t> </a:t>
            </a:r>
            <a:r>
              <a:rPr lang="en-CA" sz="6600" b="1" dirty="0">
                <a:solidFill>
                  <a:srgbClr val="FF6600"/>
                </a:solidFill>
              </a:rPr>
              <a:t>son</a:t>
            </a:r>
          </a:p>
        </p:txBody>
      </p:sp>
      <p:pic>
        <p:nvPicPr>
          <p:cNvPr id="6" name="Content Placeholder 5" descr="A cartoon character with a crown pointing&#10;&#10;AI-generated content may be incorrect.">
            <a:extLst>
              <a:ext uri="{FF2B5EF4-FFF2-40B4-BE49-F238E27FC236}">
                <a16:creationId xmlns:a16="http://schemas.microsoft.com/office/drawing/2014/main" id="{DE4E0F5E-B13F-1A84-414A-6D3BBF2AE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3602">
            <a:off x="9196078" y="380586"/>
            <a:ext cx="967254" cy="967254"/>
          </a:xfrm>
        </p:spPr>
      </p:pic>
      <p:pic>
        <p:nvPicPr>
          <p:cNvPr id="8" name="Picture 7" descr="A cartoon character holding a pen&#10;&#10;AI-generated content may be incorrect.">
            <a:extLst>
              <a:ext uri="{FF2B5EF4-FFF2-40B4-BE49-F238E27FC236}">
                <a16:creationId xmlns:a16="http://schemas.microsoft.com/office/drawing/2014/main" id="{3F81D577-9563-89D3-B4BE-E06040E6A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55109">
            <a:off x="2049259" y="350695"/>
            <a:ext cx="967254" cy="967254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3BFCA1E-7AE9-7CEA-B8D8-E19F5E87D0A2}"/>
              </a:ext>
            </a:extLst>
          </p:cNvPr>
          <p:cNvSpPr/>
          <p:nvPr/>
        </p:nvSpPr>
        <p:spPr>
          <a:xfrm>
            <a:off x="3352804" y="2256321"/>
            <a:ext cx="7846143" cy="79782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400" dirty="0">
                <a:solidFill>
                  <a:schemeClr val="tx1"/>
                </a:solidFill>
              </a:rPr>
              <a:t>Les </a:t>
            </a:r>
            <a:r>
              <a:rPr lang="en-CA" sz="4400" dirty="0" err="1">
                <a:solidFill>
                  <a:schemeClr val="tx1"/>
                </a:solidFill>
              </a:rPr>
              <a:t>joueurs</a:t>
            </a:r>
            <a:r>
              <a:rPr lang="en-CA" sz="4400" dirty="0">
                <a:solidFill>
                  <a:schemeClr val="tx1"/>
                </a:solidFill>
              </a:rPr>
              <a:t> </a:t>
            </a:r>
            <a:r>
              <a:rPr lang="en-CA" sz="4400" b="1" dirty="0" err="1">
                <a:solidFill>
                  <a:schemeClr val="accent6">
                    <a:lumMod val="75000"/>
                  </a:schemeClr>
                </a:solidFill>
              </a:rPr>
              <a:t>sont</a:t>
            </a:r>
            <a:r>
              <a:rPr lang="en-CA" sz="4400" dirty="0">
                <a:solidFill>
                  <a:schemeClr val="tx1"/>
                </a:solidFill>
              </a:rPr>
              <a:t> contents.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21F2F25-8132-C6FD-8089-834E8C058938}"/>
              </a:ext>
            </a:extLst>
          </p:cNvPr>
          <p:cNvSpPr/>
          <p:nvPr/>
        </p:nvSpPr>
        <p:spPr>
          <a:xfrm>
            <a:off x="1007807" y="4770191"/>
            <a:ext cx="7855974" cy="86887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>
                <a:solidFill>
                  <a:schemeClr val="tx1"/>
                </a:solidFill>
              </a:rPr>
              <a:t>Le joueur prend </a:t>
            </a:r>
            <a:r>
              <a:rPr lang="fr-FR" sz="4400" b="1" dirty="0">
                <a:solidFill>
                  <a:srgbClr val="FF6600"/>
                </a:solidFill>
              </a:rPr>
              <a:t>son</a:t>
            </a:r>
            <a:r>
              <a:rPr lang="fr-FR" sz="4400" dirty="0">
                <a:solidFill>
                  <a:schemeClr val="tx1"/>
                </a:solidFill>
              </a:rPr>
              <a:t> ballon.</a:t>
            </a:r>
            <a:endParaRPr lang="en-CA" sz="4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500DBB-0AAB-16B6-C220-6664D6BB97BD}"/>
              </a:ext>
            </a:extLst>
          </p:cNvPr>
          <p:cNvSpPr txBox="1"/>
          <p:nvPr/>
        </p:nvSpPr>
        <p:spPr>
          <a:xfrm>
            <a:off x="4115547" y="3243417"/>
            <a:ext cx="3392275" cy="523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dirty="0">
                <a:latin typeface="Comic Sans MS" panose="030F0702030302020204" pitchFamily="66" charset="0"/>
              </a:rPr>
              <a:t>C’est le verbe </a:t>
            </a:r>
            <a:r>
              <a:rPr lang="fr-CA" sz="280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être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7EAF7E-2BA3-3ED4-DDCE-102FFECB1939}"/>
              </a:ext>
            </a:extLst>
          </p:cNvPr>
          <p:cNvSpPr txBox="1"/>
          <p:nvPr/>
        </p:nvSpPr>
        <p:spPr>
          <a:xfrm>
            <a:off x="2592881" y="5811475"/>
            <a:ext cx="3666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dirty="0">
                <a:latin typeface="Comic Sans MS" panose="030F0702030302020204" pitchFamily="66" charset="0"/>
              </a:rPr>
              <a:t>C’est un</a:t>
            </a:r>
            <a:r>
              <a:rPr lang="fr-CA" sz="2800" dirty="0">
                <a:solidFill>
                  <a:srgbClr val="FF6600"/>
                </a:solidFill>
                <a:latin typeface="Comic Sans MS" panose="030F0702030302020204" pitchFamily="66" charset="0"/>
              </a:rPr>
              <a:t> déterminent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52A7B48-8BA5-A09E-51FD-19F5A790EB7B}"/>
              </a:ext>
            </a:extLst>
          </p:cNvPr>
          <p:cNvGrpSpPr/>
          <p:nvPr/>
        </p:nvGrpSpPr>
        <p:grpSpPr>
          <a:xfrm>
            <a:off x="5176375" y="5427878"/>
            <a:ext cx="700200" cy="521280"/>
            <a:chOff x="6370994" y="3136355"/>
            <a:chExt cx="700200" cy="52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0290D94-BE88-6FB6-0038-ACCF085AE11E}"/>
                    </a:ext>
                  </a:extLst>
                </p14:cNvPr>
                <p14:cNvContentPartPr/>
                <p14:nvPr/>
              </p14:nvContentPartPr>
              <p14:xfrm>
                <a:off x="6370994" y="3161915"/>
                <a:ext cx="605880" cy="4957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0290D94-BE88-6FB6-0038-ACCF085AE11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53354" y="3143915"/>
                  <a:ext cx="64152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316BE0F-4A30-D82A-4B64-4113D8809211}"/>
                    </a:ext>
                  </a:extLst>
                </p14:cNvPr>
                <p14:cNvContentPartPr/>
                <p14:nvPr/>
              </p14:nvContentPartPr>
              <p14:xfrm>
                <a:off x="6824234" y="3136355"/>
                <a:ext cx="156600" cy="1090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316BE0F-4A30-D82A-4B64-4113D880921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06594" y="3118355"/>
                  <a:ext cx="1922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8D68683-7912-A026-E8A9-B099739658E4}"/>
                    </a:ext>
                  </a:extLst>
                </p14:cNvPr>
                <p14:cNvContentPartPr/>
                <p14:nvPr/>
              </p14:nvContentPartPr>
              <p14:xfrm>
                <a:off x="7010354" y="3146435"/>
                <a:ext cx="60840" cy="1634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8D68683-7912-A026-E8A9-B099739658E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92354" y="3128435"/>
                  <a:ext cx="96480" cy="199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AutoShape 2">
            <a:extLst>
              <a:ext uri="{FF2B5EF4-FFF2-40B4-BE49-F238E27FC236}">
                <a16:creationId xmlns:a16="http://schemas.microsoft.com/office/drawing/2014/main" id="{D5932E7A-3B1C-692F-0273-2B775203C1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06029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20" name="Picture 19" descr="A group of kids with arms raised&#10;&#10;AI-generated content may be incorrect.">
            <a:extLst>
              <a:ext uri="{FF2B5EF4-FFF2-40B4-BE49-F238E27FC236}">
                <a16:creationId xmlns:a16="http://schemas.microsoft.com/office/drawing/2014/main" id="{0A2D2C20-B6C2-92E4-C85B-130C4118A4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66" y="1555829"/>
            <a:ext cx="2391514" cy="2391514"/>
          </a:xfrm>
          <a:prstGeom prst="rect">
            <a:avLst/>
          </a:prstGeom>
        </p:spPr>
      </p:pic>
      <p:sp>
        <p:nvSpPr>
          <p:cNvPr id="21" name="Rectangle: Folded Corner 20">
            <a:extLst>
              <a:ext uri="{FF2B5EF4-FFF2-40B4-BE49-F238E27FC236}">
                <a16:creationId xmlns:a16="http://schemas.microsoft.com/office/drawing/2014/main" id="{34EAD0D4-7CDE-B8AB-9645-C0E3D3604FA3}"/>
              </a:ext>
            </a:extLst>
          </p:cNvPr>
          <p:cNvSpPr/>
          <p:nvPr/>
        </p:nvSpPr>
        <p:spPr>
          <a:xfrm>
            <a:off x="6729830" y="1558291"/>
            <a:ext cx="1555976" cy="420463"/>
          </a:xfrm>
          <a:prstGeom prst="foldedCorner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800" b="1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étaient</a:t>
            </a:r>
            <a:endParaRPr lang="en-CA" sz="2800" b="1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9CE69ED-DBFE-40AC-C053-D926A62B8606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7507818" y="1978750"/>
            <a:ext cx="0" cy="458334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3E5097F-8A93-62F9-9B51-0B2D5B4D2058}"/>
              </a:ext>
            </a:extLst>
          </p:cNvPr>
          <p:cNvCxnSpPr>
            <a:cxnSpLocks/>
          </p:cNvCxnSpPr>
          <p:nvPr/>
        </p:nvCxnSpPr>
        <p:spPr>
          <a:xfrm>
            <a:off x="5971128" y="4513010"/>
            <a:ext cx="0" cy="493323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: Folded Corner 29">
            <a:extLst>
              <a:ext uri="{FF2B5EF4-FFF2-40B4-BE49-F238E27FC236}">
                <a16:creationId xmlns:a16="http://schemas.microsoft.com/office/drawing/2014/main" id="{1B4ADA5E-C172-8221-4633-329398FE1C80}"/>
              </a:ext>
            </a:extLst>
          </p:cNvPr>
          <p:cNvSpPr/>
          <p:nvPr/>
        </p:nvSpPr>
        <p:spPr>
          <a:xfrm>
            <a:off x="5193140" y="4042484"/>
            <a:ext cx="1555976" cy="420463"/>
          </a:xfrm>
          <a:prstGeom prst="foldedCorner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800" b="1" dirty="0">
                <a:solidFill>
                  <a:srgbClr val="FF6600"/>
                </a:solidFill>
                <a:latin typeface="Comic Sans MS" panose="030F0702030302020204" pitchFamily="66" charset="0"/>
              </a:rPr>
              <a:t>mon</a:t>
            </a:r>
            <a:endParaRPr lang="en-CA" sz="2800" b="1" dirty="0">
              <a:solidFill>
                <a:srgbClr val="FF6600"/>
              </a:solidFill>
            </a:endParaRPr>
          </a:p>
        </p:txBody>
      </p:sp>
      <p:pic>
        <p:nvPicPr>
          <p:cNvPr id="32" name="Picture 31" descr="A cartoon of a child with a football ball&#10;&#10;AI-generated content may be incorrect.">
            <a:extLst>
              <a:ext uri="{FF2B5EF4-FFF2-40B4-BE49-F238E27FC236}">
                <a16:creationId xmlns:a16="http://schemas.microsoft.com/office/drawing/2014/main" id="{166FBE58-BE6B-47D1-205D-30CF938DB5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481" y="3212698"/>
            <a:ext cx="2391514" cy="3587271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EE5785A4-E715-0536-5477-35C31A04674E}"/>
              </a:ext>
            </a:extLst>
          </p:cNvPr>
          <p:cNvGrpSpPr/>
          <p:nvPr/>
        </p:nvGrpSpPr>
        <p:grpSpPr>
          <a:xfrm>
            <a:off x="6872443" y="2959235"/>
            <a:ext cx="477000" cy="393480"/>
            <a:chOff x="6872443" y="2959235"/>
            <a:chExt cx="477000" cy="39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3D9C5B6-DB46-1B03-AB80-262EB7920191}"/>
                    </a:ext>
                  </a:extLst>
                </p14:cNvPr>
                <p14:cNvContentPartPr/>
                <p14:nvPr/>
              </p14:nvContentPartPr>
              <p14:xfrm>
                <a:off x="6872443" y="2968595"/>
                <a:ext cx="408960" cy="3841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3D9C5B6-DB46-1B03-AB80-262EB792019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54803" y="2950955"/>
                  <a:ext cx="44460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EA0E660-D2B5-6A1D-8323-9CF79DB32E49}"/>
                    </a:ext>
                  </a:extLst>
                </p14:cNvPr>
                <p14:cNvContentPartPr/>
                <p14:nvPr/>
              </p14:nvContentPartPr>
              <p14:xfrm>
                <a:off x="7265563" y="2959235"/>
                <a:ext cx="83880" cy="1602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EA0E660-D2B5-6A1D-8323-9CF79DB32E4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247923" y="2941595"/>
                  <a:ext cx="119520" cy="195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3570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F376C-A34C-7E82-4E82-562101F64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Content Placeholder 21" descr="A cartoon character holding a sign&#10;&#10;AI-generated content may be incorrect.">
            <a:extLst>
              <a:ext uri="{FF2B5EF4-FFF2-40B4-BE49-F238E27FC236}">
                <a16:creationId xmlns:a16="http://schemas.microsoft.com/office/drawing/2014/main" id="{9FD0DA7F-A0FA-73E9-970C-BAF0A57F4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9636">
            <a:off x="5639371" y="5674939"/>
            <a:ext cx="1066725" cy="1066725"/>
          </a:xfrm>
          <a:prstGeom prst="rect">
            <a:avLst/>
          </a:prstGeom>
        </p:spPr>
      </p:pic>
      <p:pic>
        <p:nvPicPr>
          <p:cNvPr id="5" name="Picture 4" descr="A cartoon character holding a pen&#10;&#10;AI-generated content may be incorrect.">
            <a:extLst>
              <a:ext uri="{FF2B5EF4-FFF2-40B4-BE49-F238E27FC236}">
                <a16:creationId xmlns:a16="http://schemas.microsoft.com/office/drawing/2014/main" id="{1AA8E335-0BF3-AC00-B797-207E1BA7F0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9267">
            <a:off x="7459936" y="3063445"/>
            <a:ext cx="967254" cy="96725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98406B9-8750-33F1-27D3-0625628E1700}"/>
              </a:ext>
            </a:extLst>
          </p:cNvPr>
          <p:cNvSpPr/>
          <p:nvPr/>
        </p:nvSpPr>
        <p:spPr>
          <a:xfrm>
            <a:off x="838200" y="327263"/>
            <a:ext cx="10515600" cy="10739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6600" b="1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CA" sz="6600" b="1" dirty="0">
                <a:solidFill>
                  <a:schemeClr val="tx1"/>
                </a:solidFill>
              </a:rPr>
              <a:t> </a:t>
            </a:r>
            <a:r>
              <a:rPr lang="fr-FR" sz="6600" b="1" dirty="0">
                <a:solidFill>
                  <a:schemeClr val="tx1"/>
                </a:solidFill>
              </a:rPr>
              <a:t>/</a:t>
            </a:r>
            <a:r>
              <a:rPr lang="en-CA" sz="6600" b="1" dirty="0">
                <a:solidFill>
                  <a:schemeClr val="tx1"/>
                </a:solidFill>
              </a:rPr>
              <a:t> </a:t>
            </a:r>
            <a:r>
              <a:rPr lang="en-CA" sz="6600" b="1" dirty="0">
                <a:solidFill>
                  <a:srgbClr val="7030A0"/>
                </a:solidFill>
              </a:rPr>
              <a:t>à</a:t>
            </a:r>
          </a:p>
        </p:txBody>
      </p:sp>
      <p:pic>
        <p:nvPicPr>
          <p:cNvPr id="8" name="Picture 7" descr="A cartoon character holding a pen&#10;&#10;AI-generated content may be incorrect.">
            <a:extLst>
              <a:ext uri="{FF2B5EF4-FFF2-40B4-BE49-F238E27FC236}">
                <a16:creationId xmlns:a16="http://schemas.microsoft.com/office/drawing/2014/main" id="{6C394646-358F-B496-001A-590DF0D548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2777">
            <a:off x="2749382" y="380585"/>
            <a:ext cx="967254" cy="967254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6E0AA98-76E4-BF8B-3E95-5E375D07639B}"/>
              </a:ext>
            </a:extLst>
          </p:cNvPr>
          <p:cNvSpPr/>
          <p:nvPr/>
        </p:nvSpPr>
        <p:spPr>
          <a:xfrm>
            <a:off x="3352804" y="2174784"/>
            <a:ext cx="7846143" cy="87936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400" dirty="0">
                <a:solidFill>
                  <a:schemeClr val="tx1"/>
                </a:solidFill>
              </a:rPr>
              <a:t>Adam </a:t>
            </a:r>
            <a:r>
              <a:rPr lang="en-CA" sz="4400" b="1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CA" sz="4400" dirty="0">
                <a:solidFill>
                  <a:schemeClr val="tx1"/>
                </a:solidFill>
              </a:rPr>
              <a:t> </a:t>
            </a:r>
            <a:r>
              <a:rPr lang="en-CA" sz="4400" dirty="0" err="1">
                <a:solidFill>
                  <a:schemeClr val="tx1"/>
                </a:solidFill>
              </a:rPr>
              <a:t>une</a:t>
            </a:r>
            <a:r>
              <a:rPr lang="en-CA" sz="4400" dirty="0">
                <a:solidFill>
                  <a:schemeClr val="tx1"/>
                </a:solidFill>
              </a:rPr>
              <a:t> </a:t>
            </a:r>
            <a:r>
              <a:rPr lang="en-CA" sz="4400" dirty="0" err="1">
                <a:solidFill>
                  <a:schemeClr val="tx1"/>
                </a:solidFill>
              </a:rPr>
              <a:t>balle</a:t>
            </a:r>
            <a:r>
              <a:rPr lang="en-CA" sz="4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AC6E1E7-EF19-4C91-EC61-E21179F07050}"/>
              </a:ext>
            </a:extLst>
          </p:cNvPr>
          <p:cNvSpPr/>
          <p:nvPr/>
        </p:nvSpPr>
        <p:spPr>
          <a:xfrm>
            <a:off x="1007807" y="4662197"/>
            <a:ext cx="7855974" cy="97686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>
                <a:solidFill>
                  <a:schemeClr val="tx1"/>
                </a:solidFill>
              </a:rPr>
              <a:t>Amin va </a:t>
            </a:r>
            <a:r>
              <a:rPr lang="fr-FR" sz="4400" b="1" dirty="0">
                <a:solidFill>
                  <a:srgbClr val="7030A0"/>
                </a:solidFill>
              </a:rPr>
              <a:t>à</a:t>
            </a:r>
            <a:r>
              <a:rPr lang="fr-FR" sz="4400" dirty="0">
                <a:solidFill>
                  <a:schemeClr val="tx1"/>
                </a:solidFill>
              </a:rPr>
              <a:t> la plage.</a:t>
            </a:r>
            <a:endParaRPr lang="en-CA" sz="4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EA9465-882D-1B17-DDFC-C566D5BD148F}"/>
              </a:ext>
            </a:extLst>
          </p:cNvPr>
          <p:cNvSpPr txBox="1"/>
          <p:nvPr/>
        </p:nvSpPr>
        <p:spPr>
          <a:xfrm>
            <a:off x="4095883" y="3243413"/>
            <a:ext cx="3401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dirty="0">
                <a:latin typeface="Comic Sans MS" panose="030F0702030302020204" pitchFamily="66" charset="0"/>
              </a:rPr>
              <a:t>C’est le verbe </a:t>
            </a:r>
            <a:r>
              <a:rPr lang="fr-CA" sz="280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avoir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81D199-F411-AB4D-185F-BBB0A9458DB1}"/>
              </a:ext>
            </a:extLst>
          </p:cNvPr>
          <p:cNvSpPr txBox="1"/>
          <p:nvPr/>
        </p:nvSpPr>
        <p:spPr>
          <a:xfrm>
            <a:off x="1930423" y="5830697"/>
            <a:ext cx="3659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dirty="0">
                <a:latin typeface="Comic Sans MS" panose="030F0702030302020204" pitchFamily="66" charset="0"/>
              </a:rPr>
              <a:t>C’est une</a:t>
            </a:r>
            <a:r>
              <a:rPr lang="fr-CA" sz="2800" dirty="0">
                <a:solidFill>
                  <a:srgbClr val="FF6600"/>
                </a:solidFill>
                <a:latin typeface="Comic Sans MS" panose="030F0702030302020204" pitchFamily="66" charset="0"/>
              </a:rPr>
              <a:t> </a:t>
            </a:r>
            <a:r>
              <a:rPr lang="fr-CA" sz="2800" dirty="0">
                <a:solidFill>
                  <a:srgbClr val="7030A0"/>
                </a:solidFill>
                <a:latin typeface="Comic Sans MS" panose="030F0702030302020204" pitchFamily="66" charset="0"/>
              </a:rPr>
              <a:t>préposition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293259D8-D6A3-AD2D-1D4E-129AB79883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06029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1" name="Rectangle: Folded Corner 20">
            <a:extLst>
              <a:ext uri="{FF2B5EF4-FFF2-40B4-BE49-F238E27FC236}">
                <a16:creationId xmlns:a16="http://schemas.microsoft.com/office/drawing/2014/main" id="{7DDEEBA4-A22A-5EB0-683E-4E2A5DD3B345}"/>
              </a:ext>
            </a:extLst>
          </p:cNvPr>
          <p:cNvSpPr/>
          <p:nvPr/>
        </p:nvSpPr>
        <p:spPr>
          <a:xfrm>
            <a:off x="6021908" y="1558291"/>
            <a:ext cx="1555976" cy="420463"/>
          </a:xfrm>
          <a:prstGeom prst="foldedCorner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800" b="1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avait</a:t>
            </a:r>
            <a:endParaRPr lang="en-CA" sz="2800" b="1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44708B6-6D84-1F98-A6BE-E8BB3152D57F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6799896" y="1978750"/>
            <a:ext cx="0" cy="458334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Content Placeholder 21" descr="A cartoon character holding a sign&#10;&#10;AI-generated content may be incorrect.">
            <a:extLst>
              <a:ext uri="{FF2B5EF4-FFF2-40B4-BE49-F238E27FC236}">
                <a16:creationId xmlns:a16="http://schemas.microsoft.com/office/drawing/2014/main" id="{4C459616-1A3A-2381-2363-227AD01FB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0329">
            <a:off x="8473706" y="388477"/>
            <a:ext cx="967255" cy="967255"/>
          </a:xfr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ACE828C9-226C-46DB-CCEF-071FBAF10A13}"/>
              </a:ext>
            </a:extLst>
          </p:cNvPr>
          <p:cNvGrpSpPr/>
          <p:nvPr/>
        </p:nvGrpSpPr>
        <p:grpSpPr>
          <a:xfrm>
            <a:off x="6710083" y="2860955"/>
            <a:ext cx="305280" cy="536400"/>
            <a:chOff x="6710083" y="2860955"/>
            <a:chExt cx="305280" cy="53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0588916-7351-695D-0234-1FC96234A7E8}"/>
                    </a:ext>
                  </a:extLst>
                </p14:cNvPr>
                <p14:cNvContentPartPr/>
                <p14:nvPr/>
              </p14:nvContentPartPr>
              <p14:xfrm>
                <a:off x="6793243" y="2871035"/>
                <a:ext cx="222120" cy="5263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0588916-7351-695D-0234-1FC96234A7E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75603" y="2853035"/>
                  <a:ext cx="25776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C5CB2EF-40C9-C463-518B-13FE99792709}"/>
                    </a:ext>
                  </a:extLst>
                </p14:cNvPr>
                <p14:cNvContentPartPr/>
                <p14:nvPr/>
              </p14:nvContentPartPr>
              <p14:xfrm>
                <a:off x="6710083" y="2860955"/>
                <a:ext cx="83880" cy="1627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C5CB2EF-40C9-C463-518B-13FE9979270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692443" y="2842955"/>
                  <a:ext cx="1195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92C53D6-9A2B-1DB2-D9D7-817C45D101C4}"/>
                    </a:ext>
                  </a:extLst>
                </p14:cNvPr>
                <p14:cNvContentPartPr/>
                <p14:nvPr/>
              </p14:nvContentPartPr>
              <p14:xfrm>
                <a:off x="6784243" y="2876795"/>
                <a:ext cx="129960" cy="1393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92C53D6-9A2B-1DB2-D9D7-817C45D101C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766243" y="2858795"/>
                  <a:ext cx="165600" cy="1749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4" name="Picture 43" descr="A cartoon of a child holding a football ball&#10;&#10;AI-generated content may be incorrect.">
            <a:extLst>
              <a:ext uri="{FF2B5EF4-FFF2-40B4-BE49-F238E27FC236}">
                <a16:creationId xmlns:a16="http://schemas.microsoft.com/office/drawing/2014/main" id="{FC52CAF9-CE01-463F-A381-E8C0C2AEF1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761" y="1598919"/>
            <a:ext cx="1682714" cy="2524071"/>
          </a:xfrm>
          <a:prstGeom prst="rect">
            <a:avLst/>
          </a:prstGeom>
        </p:spPr>
      </p:pic>
      <p:pic>
        <p:nvPicPr>
          <p:cNvPr id="46" name="Picture 45" descr="A cartoon of a child carrying a mat on a beach&#10;&#10;AI-generated content may be incorrect.">
            <a:extLst>
              <a:ext uri="{FF2B5EF4-FFF2-40B4-BE49-F238E27FC236}">
                <a16:creationId xmlns:a16="http://schemas.microsoft.com/office/drawing/2014/main" id="{208BE101-768D-AD58-D67C-085C36A18E8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099" y="3859365"/>
            <a:ext cx="2258961" cy="2258961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05F2A710-2C78-9951-154C-8C6547FE3AB5}"/>
              </a:ext>
            </a:extLst>
          </p:cNvPr>
          <p:cNvGrpSpPr/>
          <p:nvPr/>
        </p:nvGrpSpPr>
        <p:grpSpPr>
          <a:xfrm>
            <a:off x="4414363" y="5407595"/>
            <a:ext cx="466200" cy="521640"/>
            <a:chOff x="4414363" y="5407595"/>
            <a:chExt cx="466200" cy="52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9636AC4-114A-6F18-8149-7C59C64C4B23}"/>
                    </a:ext>
                  </a:extLst>
                </p14:cNvPr>
                <p14:cNvContentPartPr/>
                <p14:nvPr/>
              </p14:nvContentPartPr>
              <p14:xfrm>
                <a:off x="4414363" y="5409755"/>
                <a:ext cx="408240" cy="5194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9636AC4-114A-6F18-8149-7C59C64C4B2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396363" y="5391755"/>
                  <a:ext cx="44388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3C45423-76BF-8CFF-6292-9E156F10FDAA}"/>
                    </a:ext>
                  </a:extLst>
                </p14:cNvPr>
                <p14:cNvContentPartPr/>
                <p14:nvPr/>
              </p14:nvContentPartPr>
              <p14:xfrm>
                <a:off x="4847443" y="5407595"/>
                <a:ext cx="33120" cy="1468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3C45423-76BF-8CFF-6292-9E156F10FDA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829443" y="5389595"/>
                  <a:ext cx="68760" cy="182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43407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21CEC-354E-C9FB-ABE5-956280484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Content Placeholder 10" descr="A cartoon character holding a chain&#10;&#10;AI-generated content may be incorrect.">
            <a:extLst>
              <a:ext uri="{FF2B5EF4-FFF2-40B4-BE49-F238E27FC236}">
                <a16:creationId xmlns:a16="http://schemas.microsoft.com/office/drawing/2014/main" id="{87C76891-8228-DEBB-35CE-913923FA2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206" y="5135114"/>
            <a:ext cx="1064189" cy="1064189"/>
          </a:xfrm>
          <a:prstGeom prst="rect">
            <a:avLst/>
          </a:prstGeom>
        </p:spPr>
      </p:pic>
      <p:pic>
        <p:nvPicPr>
          <p:cNvPr id="5" name="Picture 4" descr="A cartoon character holding a pen&#10;&#10;AI-generated content may be incorrect.">
            <a:extLst>
              <a:ext uri="{FF2B5EF4-FFF2-40B4-BE49-F238E27FC236}">
                <a16:creationId xmlns:a16="http://schemas.microsoft.com/office/drawing/2014/main" id="{84FCFC96-0D4E-CED4-CBC9-CE95C6142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2654">
            <a:off x="7419250" y="1749100"/>
            <a:ext cx="1142909" cy="114290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D2A0227-D179-D80E-7571-3C0264A11691}"/>
              </a:ext>
            </a:extLst>
          </p:cNvPr>
          <p:cNvSpPr/>
          <p:nvPr/>
        </p:nvSpPr>
        <p:spPr>
          <a:xfrm>
            <a:off x="838200" y="327263"/>
            <a:ext cx="10515600" cy="10739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6600" b="1" dirty="0" err="1">
                <a:solidFill>
                  <a:schemeClr val="accent6">
                    <a:lumMod val="75000"/>
                  </a:schemeClr>
                </a:solidFill>
              </a:rPr>
              <a:t>est</a:t>
            </a:r>
            <a:r>
              <a:rPr lang="fr-FR" sz="6600" b="1" dirty="0">
                <a:solidFill>
                  <a:schemeClr val="tx1"/>
                </a:solidFill>
              </a:rPr>
              <a:t> / </a:t>
            </a:r>
            <a:r>
              <a:rPr lang="fr-FR" sz="6600" b="1" dirty="0">
                <a:solidFill>
                  <a:schemeClr val="accent6">
                    <a:lumMod val="75000"/>
                  </a:schemeClr>
                </a:solidFill>
              </a:rPr>
              <a:t>es</a:t>
            </a:r>
            <a:r>
              <a:rPr lang="en-CA" sz="6600" b="1" dirty="0">
                <a:solidFill>
                  <a:schemeClr val="tx1"/>
                </a:solidFill>
              </a:rPr>
              <a:t> </a:t>
            </a:r>
            <a:r>
              <a:rPr lang="fr-FR" sz="6600" b="1" dirty="0">
                <a:solidFill>
                  <a:schemeClr val="tx1"/>
                </a:solidFill>
              </a:rPr>
              <a:t>/</a:t>
            </a:r>
            <a:r>
              <a:rPr lang="en-CA" sz="6600" b="1" dirty="0">
                <a:solidFill>
                  <a:schemeClr val="tx1"/>
                </a:solidFill>
              </a:rPr>
              <a:t> </a:t>
            </a:r>
            <a:r>
              <a:rPr lang="en-CA" sz="6600" b="1" dirty="0">
                <a:solidFill>
                  <a:srgbClr val="FF0000"/>
                </a:solidFill>
              </a:rPr>
              <a:t>et</a:t>
            </a:r>
          </a:p>
        </p:txBody>
      </p:sp>
      <p:pic>
        <p:nvPicPr>
          <p:cNvPr id="8" name="Picture 7" descr="A cartoon character holding a pen&#10;&#10;AI-generated content may be incorrect.">
            <a:extLst>
              <a:ext uri="{FF2B5EF4-FFF2-40B4-BE49-F238E27FC236}">
                <a16:creationId xmlns:a16="http://schemas.microsoft.com/office/drawing/2014/main" id="{F2E19D56-616E-3EEA-9E67-D3E7788061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8427">
            <a:off x="2773342" y="364181"/>
            <a:ext cx="967254" cy="967254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B6810E-6328-6CC6-6038-13FDE75F503C}"/>
              </a:ext>
            </a:extLst>
          </p:cNvPr>
          <p:cNvSpPr/>
          <p:nvPr/>
        </p:nvSpPr>
        <p:spPr>
          <a:xfrm>
            <a:off x="3352805" y="2174784"/>
            <a:ext cx="4050576" cy="61939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 err="1">
                <a:solidFill>
                  <a:schemeClr val="tx1"/>
                </a:solidFill>
              </a:rPr>
              <a:t>L’oiseau</a:t>
            </a:r>
            <a:r>
              <a:rPr lang="en-CA" sz="2800" dirty="0">
                <a:solidFill>
                  <a:schemeClr val="tx1"/>
                </a:solidFill>
              </a:rPr>
              <a:t> </a:t>
            </a:r>
            <a:r>
              <a:rPr lang="en-CA" sz="2800" b="1" dirty="0" err="1">
                <a:solidFill>
                  <a:schemeClr val="accent6">
                    <a:lumMod val="75000"/>
                  </a:schemeClr>
                </a:solidFill>
              </a:rPr>
              <a:t>est</a:t>
            </a:r>
            <a:r>
              <a:rPr lang="en-CA" sz="2800" dirty="0">
                <a:solidFill>
                  <a:schemeClr val="tx1"/>
                </a:solidFill>
              </a:rPr>
              <a:t> jaune.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454232-90F6-BC99-CC05-F0DCAAAC60CC}"/>
              </a:ext>
            </a:extLst>
          </p:cNvPr>
          <p:cNvSpPr txBox="1"/>
          <p:nvPr/>
        </p:nvSpPr>
        <p:spPr>
          <a:xfrm>
            <a:off x="3478286" y="2978849"/>
            <a:ext cx="4203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Comic Sans MS" panose="030F0702030302020204" pitchFamily="66" charset="0"/>
              </a:rPr>
              <a:t>C’est le verbe </a:t>
            </a:r>
            <a:r>
              <a:rPr lang="fr-CA" sz="200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être </a:t>
            </a:r>
            <a:r>
              <a:rPr lang="fr-CA" sz="2000" dirty="0">
                <a:latin typeface="Comic Sans MS" panose="030F0702030302020204" pitchFamily="66" charset="0"/>
              </a:rPr>
              <a:t>avec</a:t>
            </a:r>
            <a:r>
              <a:rPr lang="fr-CA" sz="200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fr-CA" sz="2000" dirty="0">
                <a:latin typeface="Comic Sans MS" panose="030F0702030302020204" pitchFamily="66" charset="0"/>
              </a:rPr>
              <a:t>il/elle/on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9D598181-D703-6A69-0F56-A638C34F34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06029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1" name="Rectangle: Folded Corner 20">
            <a:extLst>
              <a:ext uri="{FF2B5EF4-FFF2-40B4-BE49-F238E27FC236}">
                <a16:creationId xmlns:a16="http://schemas.microsoft.com/office/drawing/2014/main" id="{FD986F22-C45A-5DF5-21F0-E5DB8746332D}"/>
              </a:ext>
            </a:extLst>
          </p:cNvPr>
          <p:cNvSpPr/>
          <p:nvPr/>
        </p:nvSpPr>
        <p:spPr>
          <a:xfrm>
            <a:off x="4692424" y="1530633"/>
            <a:ext cx="1555976" cy="420463"/>
          </a:xfrm>
          <a:prstGeom prst="foldedCorner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b="1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était</a:t>
            </a:r>
            <a:r>
              <a:rPr lang="fr-CA" sz="2800" b="1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 </a:t>
            </a:r>
            <a:endParaRPr lang="en-CA" sz="2800" b="1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C10E0BB-A499-B367-CDBF-172FF4B57B1D}"/>
              </a:ext>
            </a:extLst>
          </p:cNvPr>
          <p:cNvCxnSpPr>
            <a:cxnSpLocks/>
          </p:cNvCxnSpPr>
          <p:nvPr/>
        </p:nvCxnSpPr>
        <p:spPr>
          <a:xfrm>
            <a:off x="5470412" y="1989475"/>
            <a:ext cx="0" cy="458334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 descr="A cartoon character holding a chain&#10;&#10;AI-generated content may be incorrect.">
            <a:extLst>
              <a:ext uri="{FF2B5EF4-FFF2-40B4-BE49-F238E27FC236}">
                <a16:creationId xmlns:a16="http://schemas.microsoft.com/office/drawing/2014/main" id="{8E30C82C-8892-2F59-9F55-0B6C2E097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907">
            <a:off x="8939238" y="341733"/>
            <a:ext cx="1044961" cy="1044961"/>
          </a:xfrm>
        </p:spPr>
      </p:pic>
      <p:pic>
        <p:nvPicPr>
          <p:cNvPr id="41" name="Picture 40" descr="A cartoon of a cat and dog running in a grassy field&#10;&#10;AI-generated content may be incorrect.">
            <a:extLst>
              <a:ext uri="{FF2B5EF4-FFF2-40B4-BE49-F238E27FC236}">
                <a16:creationId xmlns:a16="http://schemas.microsoft.com/office/drawing/2014/main" id="{45C4F984-36F0-C768-F5BB-67919B894C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520" y="4064305"/>
            <a:ext cx="2779529" cy="1853019"/>
          </a:xfrm>
          <a:prstGeom prst="rect">
            <a:avLst/>
          </a:prstGeom>
        </p:spPr>
      </p:pic>
      <p:pic>
        <p:nvPicPr>
          <p:cNvPr id="45" name="Picture 44" descr="A cartoon of a bird wearing sunglasses&#10;&#10;AI-generated content may be incorrect.">
            <a:extLst>
              <a:ext uri="{FF2B5EF4-FFF2-40B4-BE49-F238E27FC236}">
                <a16:creationId xmlns:a16="http://schemas.microsoft.com/office/drawing/2014/main" id="{56EB115E-5AF5-F2F1-8F85-8CA8527DE9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59" y="1727199"/>
            <a:ext cx="2049612" cy="2049612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965495B0-5ED4-E93B-827A-2F17A728BE12}"/>
              </a:ext>
            </a:extLst>
          </p:cNvPr>
          <p:cNvSpPr/>
          <p:nvPr/>
        </p:nvSpPr>
        <p:spPr>
          <a:xfrm>
            <a:off x="8231174" y="3239945"/>
            <a:ext cx="3373144" cy="61939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>
                <a:solidFill>
                  <a:schemeClr val="tx1"/>
                </a:solidFill>
              </a:rPr>
              <a:t>Tu </a:t>
            </a:r>
            <a:r>
              <a:rPr lang="en-CA" sz="2800" b="1" dirty="0">
                <a:solidFill>
                  <a:schemeClr val="accent6">
                    <a:lumMod val="75000"/>
                  </a:schemeClr>
                </a:solidFill>
              </a:rPr>
              <a:t>es</a:t>
            </a:r>
            <a:r>
              <a:rPr lang="en-CA" sz="2800" dirty="0">
                <a:solidFill>
                  <a:schemeClr val="tx1"/>
                </a:solidFill>
              </a:rPr>
              <a:t> </a:t>
            </a:r>
            <a:r>
              <a:rPr lang="en-CA" sz="2800" dirty="0" err="1">
                <a:solidFill>
                  <a:schemeClr val="tx1"/>
                </a:solidFill>
              </a:rPr>
              <a:t>drôle</a:t>
            </a:r>
            <a:r>
              <a:rPr lang="en-CA" sz="28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F273830-0F8C-C0BE-5B16-A16A7F02700A}"/>
              </a:ext>
            </a:extLst>
          </p:cNvPr>
          <p:cNvSpPr/>
          <p:nvPr/>
        </p:nvSpPr>
        <p:spPr>
          <a:xfrm>
            <a:off x="569494" y="4490707"/>
            <a:ext cx="3437648" cy="64440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</a:rPr>
              <a:t>Le chien </a:t>
            </a:r>
            <a:r>
              <a:rPr lang="fr-FR" sz="2800" b="1" dirty="0">
                <a:solidFill>
                  <a:srgbClr val="FF0000"/>
                </a:solidFill>
              </a:rPr>
              <a:t>et</a:t>
            </a:r>
            <a:r>
              <a:rPr lang="fr-FR" sz="2800" dirty="0">
                <a:solidFill>
                  <a:schemeClr val="tx1"/>
                </a:solidFill>
              </a:rPr>
              <a:t> le chat</a:t>
            </a:r>
            <a:endParaRPr lang="en-CA" sz="2800" dirty="0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1E486C0-1F35-2C9D-61C7-775C910E89B9}"/>
              </a:ext>
            </a:extLst>
          </p:cNvPr>
          <p:cNvSpPr txBox="1"/>
          <p:nvPr/>
        </p:nvSpPr>
        <p:spPr>
          <a:xfrm>
            <a:off x="7972169" y="4037041"/>
            <a:ext cx="3358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Comic Sans MS" panose="030F0702030302020204" pitchFamily="66" charset="0"/>
              </a:rPr>
              <a:t>C’est le verbe </a:t>
            </a:r>
            <a:r>
              <a:rPr lang="fr-CA" sz="200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être </a:t>
            </a:r>
            <a:r>
              <a:rPr lang="fr-CA" sz="2000" dirty="0">
                <a:latin typeface="Comic Sans MS" panose="030F0702030302020204" pitchFamily="66" charset="0"/>
              </a:rPr>
              <a:t>avec tu</a:t>
            </a:r>
          </a:p>
        </p:txBody>
      </p:sp>
      <p:sp>
        <p:nvSpPr>
          <p:cNvPr id="69" name="Rectangle: Folded Corner 68">
            <a:extLst>
              <a:ext uri="{FF2B5EF4-FFF2-40B4-BE49-F238E27FC236}">
                <a16:creationId xmlns:a16="http://schemas.microsoft.com/office/drawing/2014/main" id="{6F84C150-EAB0-61AB-0B4A-7D2338106971}"/>
              </a:ext>
            </a:extLst>
          </p:cNvPr>
          <p:cNvSpPr/>
          <p:nvPr/>
        </p:nvSpPr>
        <p:spPr>
          <a:xfrm>
            <a:off x="8873487" y="2573054"/>
            <a:ext cx="1555976" cy="420463"/>
          </a:xfrm>
          <a:prstGeom prst="foldedCorner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b="1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étais</a:t>
            </a:r>
            <a:r>
              <a:rPr lang="fr-CA" sz="2800" b="1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 </a:t>
            </a:r>
            <a:endParaRPr lang="en-CA" sz="2800" b="1" dirty="0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026253A-DE32-4A2C-B987-EF1AC6BBD1F5}"/>
              </a:ext>
            </a:extLst>
          </p:cNvPr>
          <p:cNvCxnSpPr>
            <a:cxnSpLocks/>
          </p:cNvCxnSpPr>
          <p:nvPr/>
        </p:nvCxnSpPr>
        <p:spPr>
          <a:xfrm>
            <a:off x="9651475" y="3031896"/>
            <a:ext cx="0" cy="458334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F8686BD-EDE8-F2FA-71DF-3BE54DA00BA2}"/>
              </a:ext>
            </a:extLst>
          </p:cNvPr>
          <p:cNvGrpSpPr/>
          <p:nvPr/>
        </p:nvGrpSpPr>
        <p:grpSpPr>
          <a:xfrm>
            <a:off x="5438730" y="2680374"/>
            <a:ext cx="147600" cy="354240"/>
            <a:chOff x="5438730" y="2680374"/>
            <a:chExt cx="147600" cy="35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DE75813-55BF-07BC-B7A2-1008E7AD0E36}"/>
                    </a:ext>
                  </a:extLst>
                </p14:cNvPr>
                <p14:cNvContentPartPr/>
                <p14:nvPr/>
              </p14:nvContentPartPr>
              <p14:xfrm>
                <a:off x="5515410" y="2693694"/>
                <a:ext cx="11160" cy="3409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DE75813-55BF-07BC-B7A2-1008E7AD0E3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497770" y="2676054"/>
                  <a:ext cx="468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52FF027-B653-DA39-F734-97025188E121}"/>
                    </a:ext>
                  </a:extLst>
                </p14:cNvPr>
                <p14:cNvContentPartPr/>
                <p14:nvPr/>
              </p14:nvContentPartPr>
              <p14:xfrm>
                <a:off x="5438730" y="2680374"/>
                <a:ext cx="78120" cy="756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52FF027-B653-DA39-F734-97025188E12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420730" y="2662374"/>
                  <a:ext cx="1137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E3FE642-3F7E-6277-7BEE-E7A92D245474}"/>
                    </a:ext>
                  </a:extLst>
                </p14:cNvPr>
                <p14:cNvContentPartPr/>
                <p14:nvPr/>
              </p14:nvContentPartPr>
              <p14:xfrm>
                <a:off x="5496330" y="2692974"/>
                <a:ext cx="90000" cy="727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E3FE642-3F7E-6277-7BEE-E7A92D24547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478690" y="2674974"/>
                  <a:ext cx="125640" cy="10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C3615FE6-E458-5B50-60FC-2FB6E6FFB6D3}"/>
                  </a:ext>
                </a:extLst>
              </p14:cNvPr>
              <p14:cNvContentPartPr/>
              <p14:nvPr/>
            </p14:nvContentPartPr>
            <p14:xfrm>
              <a:off x="9551755" y="3715964"/>
              <a:ext cx="420840" cy="37584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C3615FE6-E458-5B50-60FC-2FB6E6FFB6D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534115" y="3697964"/>
                <a:ext cx="4564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33A18E94-0817-78BA-6208-0614D67DE07E}"/>
                  </a:ext>
                </a:extLst>
              </p14:cNvPr>
              <p14:cNvContentPartPr/>
              <p14:nvPr/>
            </p14:nvContentPartPr>
            <p14:xfrm>
              <a:off x="9630955" y="3722084"/>
              <a:ext cx="119880" cy="6084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33A18E94-0817-78BA-6208-0614D67DE07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613315" y="3704444"/>
                <a:ext cx="155520" cy="96480"/>
              </a:xfrm>
              <a:prstGeom prst="rect">
                <a:avLst/>
              </a:prstGeom>
            </p:spPr>
          </p:pic>
        </mc:Fallback>
      </mc:AlternateContent>
      <p:pic>
        <p:nvPicPr>
          <p:cNvPr id="80" name="Picture 79" descr="A cartoon of a child laughing&#10;&#10;AI-generated content may be incorrect.">
            <a:extLst>
              <a:ext uri="{FF2B5EF4-FFF2-40B4-BE49-F238E27FC236}">
                <a16:creationId xmlns:a16="http://schemas.microsoft.com/office/drawing/2014/main" id="{AAB310CE-09B6-52B5-B2EC-4AC24960200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957" y="4437151"/>
            <a:ext cx="2093586" cy="209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53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2A0DF-8DC2-A78E-7816-9932C925C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0" descr="A cartoon character holding a chain&#10;&#10;AI-generated content may be incorrect.">
            <a:extLst>
              <a:ext uri="{FF2B5EF4-FFF2-40B4-BE49-F238E27FC236}">
                <a16:creationId xmlns:a16="http://schemas.microsoft.com/office/drawing/2014/main" id="{52182A54-6A11-EDA5-31D4-04A513ADA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2089">
            <a:off x="8398280" y="2988926"/>
            <a:ext cx="933573" cy="933573"/>
          </a:xfrm>
          <a:prstGeom prst="rect">
            <a:avLst/>
          </a:prstGeom>
        </p:spPr>
      </p:pic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DAAA7E83-4467-D8D0-700B-1049B57DE9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2224">
            <a:off x="4812761" y="5651168"/>
            <a:ext cx="972886" cy="972886"/>
          </a:xfr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634D136-0483-31DD-A36C-8EB12508CFB1}"/>
              </a:ext>
            </a:extLst>
          </p:cNvPr>
          <p:cNvSpPr/>
          <p:nvPr/>
        </p:nvSpPr>
        <p:spPr>
          <a:xfrm>
            <a:off x="838200" y="340569"/>
            <a:ext cx="10515600" cy="10739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b="1" dirty="0">
                <a:solidFill>
                  <a:srgbClr val="FF0000"/>
                </a:solidFill>
              </a:rPr>
              <a:t>ou</a:t>
            </a:r>
            <a:r>
              <a:rPr lang="fr-FR" sz="6600" b="1" dirty="0">
                <a:solidFill>
                  <a:srgbClr val="FFC000"/>
                </a:solidFill>
              </a:rPr>
              <a:t> </a:t>
            </a:r>
            <a:r>
              <a:rPr lang="fr-FR" sz="6600" b="1" dirty="0">
                <a:solidFill>
                  <a:schemeClr val="tx1"/>
                </a:solidFill>
              </a:rPr>
              <a:t>/</a:t>
            </a:r>
            <a:r>
              <a:rPr lang="fr-FR" sz="6600" b="1" dirty="0">
                <a:solidFill>
                  <a:srgbClr val="FFC000"/>
                </a:solidFill>
              </a:rPr>
              <a:t> où</a:t>
            </a:r>
            <a:endParaRPr lang="en-CA" sz="6600" b="1" dirty="0">
              <a:solidFill>
                <a:srgbClr val="FFC000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8CBC002-0ECC-3ED6-B27B-5CFBC3763454}"/>
              </a:ext>
            </a:extLst>
          </p:cNvPr>
          <p:cNvSpPr/>
          <p:nvPr/>
        </p:nvSpPr>
        <p:spPr>
          <a:xfrm>
            <a:off x="2831694" y="2208273"/>
            <a:ext cx="7846143" cy="79782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>
                <a:solidFill>
                  <a:schemeClr val="tx1"/>
                </a:solidFill>
              </a:rPr>
              <a:t>Tu veux du jus </a:t>
            </a:r>
            <a:r>
              <a:rPr lang="fr-FR" sz="4400" b="1" dirty="0">
                <a:solidFill>
                  <a:srgbClr val="FF0000"/>
                </a:solidFill>
              </a:rPr>
              <a:t>ou</a:t>
            </a:r>
            <a:r>
              <a:rPr lang="fr-FR" sz="4400" dirty="0">
                <a:solidFill>
                  <a:schemeClr val="tx1"/>
                </a:solidFill>
              </a:rPr>
              <a:t> du lait ?</a:t>
            </a:r>
            <a:endParaRPr lang="en-CA" sz="4400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EA5AC51-F82B-B4C7-2297-E20695B53499}"/>
              </a:ext>
            </a:extLst>
          </p:cNvPr>
          <p:cNvSpPr/>
          <p:nvPr/>
        </p:nvSpPr>
        <p:spPr>
          <a:xfrm>
            <a:off x="1705897" y="4760359"/>
            <a:ext cx="7255660" cy="86887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>
                <a:solidFill>
                  <a:srgbClr val="FFC000"/>
                </a:solidFill>
              </a:rPr>
              <a:t>Où</a:t>
            </a:r>
            <a:r>
              <a:rPr lang="fr-FR" sz="4400" dirty="0">
                <a:solidFill>
                  <a:schemeClr val="tx1"/>
                </a:solidFill>
              </a:rPr>
              <a:t> est la souris?</a:t>
            </a:r>
            <a:endParaRPr lang="en-CA" sz="4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C0CB14-53D0-814B-ADA1-A620E56E46A0}"/>
              </a:ext>
            </a:extLst>
          </p:cNvPr>
          <p:cNvSpPr txBox="1"/>
          <p:nvPr/>
        </p:nvSpPr>
        <p:spPr>
          <a:xfrm>
            <a:off x="4689987" y="3241382"/>
            <a:ext cx="3706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dirty="0">
                <a:latin typeface="Comic Sans MS" panose="030F0702030302020204" pitchFamily="66" charset="0"/>
              </a:rPr>
              <a:t>C’est une </a:t>
            </a:r>
            <a:r>
              <a:rPr lang="fr-CA" sz="2800" dirty="0">
                <a:solidFill>
                  <a:srgbClr val="FF0000"/>
                </a:solidFill>
                <a:latin typeface="Comic Sans MS" panose="030F0702030302020204" pitchFamily="66" charset="0"/>
              </a:rPr>
              <a:t>conjonction</a:t>
            </a:r>
            <a:endParaRPr lang="fr-CA" sz="2800" dirty="0">
              <a:solidFill>
                <a:schemeClr val="accent6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72D2BE-FCC8-2E5D-61F4-8ECD69354C6F}"/>
              </a:ext>
            </a:extLst>
          </p:cNvPr>
          <p:cNvSpPr txBox="1"/>
          <p:nvPr/>
        </p:nvSpPr>
        <p:spPr>
          <a:xfrm>
            <a:off x="1705897" y="5806702"/>
            <a:ext cx="2946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dirty="0">
                <a:latin typeface="Comic Sans MS" panose="030F0702030302020204" pitchFamily="66" charset="0"/>
              </a:rPr>
              <a:t>C’est un</a:t>
            </a:r>
            <a:r>
              <a:rPr lang="fr-CA" sz="2800" dirty="0">
                <a:solidFill>
                  <a:srgbClr val="FF6600"/>
                </a:solidFill>
                <a:latin typeface="Comic Sans MS" panose="030F0702030302020204" pitchFamily="66" charset="0"/>
              </a:rPr>
              <a:t> </a:t>
            </a:r>
            <a:r>
              <a:rPr lang="fr-CA" sz="2800" dirty="0">
                <a:solidFill>
                  <a:srgbClr val="FFC000"/>
                </a:solidFill>
                <a:latin typeface="Comic Sans MS" panose="030F0702030302020204" pitchFamily="66" charset="0"/>
              </a:rPr>
              <a:t>a</a:t>
            </a:r>
            <a:r>
              <a:rPr lang="fr-CA" sz="2800" dirty="0" err="1">
                <a:solidFill>
                  <a:srgbClr val="FFC000"/>
                </a:solidFill>
                <a:latin typeface="Comic Sans MS" panose="030F0702030302020204" pitchFamily="66" charset="0"/>
              </a:rPr>
              <a:t>dverbe</a:t>
            </a:r>
            <a:endParaRPr lang="fr-CA" sz="2800" dirty="0"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BCC23F8E-1BA1-9B1D-80B6-4971B09EAB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06029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2" name="Content Placeholder 10" descr="A cartoon character holding a chain&#10;&#10;AI-generated content may be incorrect.">
            <a:extLst>
              <a:ext uri="{FF2B5EF4-FFF2-40B4-BE49-F238E27FC236}">
                <a16:creationId xmlns:a16="http://schemas.microsoft.com/office/drawing/2014/main" id="{D420D242-DAE8-7395-37F9-657FFAD3B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5032">
            <a:off x="2338671" y="319159"/>
            <a:ext cx="986037" cy="986037"/>
          </a:xfrm>
          <a:prstGeom prst="rect">
            <a:avLst/>
          </a:prstGeom>
        </p:spPr>
      </p:pic>
      <p:sp>
        <p:nvSpPr>
          <p:cNvPr id="27" name="Rectangle: Folded Corner 26">
            <a:extLst>
              <a:ext uri="{FF2B5EF4-FFF2-40B4-BE49-F238E27FC236}">
                <a16:creationId xmlns:a16="http://schemas.microsoft.com/office/drawing/2014/main" id="{A75E7586-5995-55CB-0508-5EDA9568D6BE}"/>
              </a:ext>
            </a:extLst>
          </p:cNvPr>
          <p:cNvSpPr/>
          <p:nvPr/>
        </p:nvSpPr>
        <p:spPr>
          <a:xfrm>
            <a:off x="6693258" y="1530411"/>
            <a:ext cx="1555976" cy="420463"/>
          </a:xfrm>
          <a:prstGeom prst="foldedCorner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ou bien </a:t>
            </a:r>
            <a:endParaRPr lang="en-CA" sz="2800" b="1" dirty="0">
              <a:solidFill>
                <a:srgbClr val="FF0000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30334ED-5971-5E34-57A4-92CD6C538DDE}"/>
              </a:ext>
            </a:extLst>
          </p:cNvPr>
          <p:cNvCxnSpPr>
            <a:cxnSpLocks/>
          </p:cNvCxnSpPr>
          <p:nvPr/>
        </p:nvCxnSpPr>
        <p:spPr>
          <a:xfrm>
            <a:off x="7471246" y="1989253"/>
            <a:ext cx="0" cy="458334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C29BA6C-6CB0-8EAF-D9E7-6CD36EDF9DA3}"/>
              </a:ext>
            </a:extLst>
          </p:cNvPr>
          <p:cNvGrpSpPr/>
          <p:nvPr/>
        </p:nvGrpSpPr>
        <p:grpSpPr>
          <a:xfrm>
            <a:off x="7216603" y="2811995"/>
            <a:ext cx="386640" cy="511560"/>
            <a:chOff x="7216603" y="2811995"/>
            <a:chExt cx="386640" cy="51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7584646-2B99-9220-453D-1DAA871F22CF}"/>
                    </a:ext>
                  </a:extLst>
                </p14:cNvPr>
                <p14:cNvContentPartPr/>
                <p14:nvPr/>
              </p14:nvContentPartPr>
              <p14:xfrm>
                <a:off x="7216603" y="2846195"/>
                <a:ext cx="315720" cy="4773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7584646-2B99-9220-453D-1DAA871F22C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98963" y="2828555"/>
                  <a:ext cx="35136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4F3E4AD-D82A-8BE3-131C-0A3EB7BEEB40}"/>
                    </a:ext>
                  </a:extLst>
                </p14:cNvPr>
                <p14:cNvContentPartPr/>
                <p14:nvPr/>
              </p14:nvContentPartPr>
              <p14:xfrm>
                <a:off x="7454203" y="2811995"/>
                <a:ext cx="77400" cy="842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4F3E4AD-D82A-8BE3-131C-0A3EB7BEEB4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36563" y="2793995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8855BB1-D360-0F9B-C838-B07377FC134A}"/>
                    </a:ext>
                  </a:extLst>
                </p14:cNvPr>
                <p14:cNvContentPartPr/>
                <p14:nvPr/>
              </p14:nvContentPartPr>
              <p14:xfrm>
                <a:off x="7521523" y="2821715"/>
                <a:ext cx="81720" cy="1162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8855BB1-D360-0F9B-C838-B07377FC134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03523" y="2804075"/>
                  <a:ext cx="117360" cy="15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55EA76-FB56-42ED-57F9-754E1D111CF1}"/>
              </a:ext>
            </a:extLst>
          </p:cNvPr>
          <p:cNvGrpSpPr/>
          <p:nvPr/>
        </p:nvGrpSpPr>
        <p:grpSpPr>
          <a:xfrm>
            <a:off x="3619085" y="5447169"/>
            <a:ext cx="329760" cy="462600"/>
            <a:chOff x="3028363" y="5456555"/>
            <a:chExt cx="329760" cy="46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CE3B738-254E-F6AA-3110-9CB705643189}"/>
                    </a:ext>
                  </a:extLst>
                </p14:cNvPr>
                <p14:cNvContentPartPr/>
                <p14:nvPr/>
              </p14:nvContentPartPr>
              <p14:xfrm>
                <a:off x="3028363" y="5468075"/>
                <a:ext cx="217080" cy="4510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CE3B738-254E-F6AA-3110-9CB70564318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10363" y="5450435"/>
                  <a:ext cx="252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13CD700-EE88-6539-4A63-5C2806C3F1FF}"/>
                    </a:ext>
                  </a:extLst>
                </p14:cNvPr>
                <p14:cNvContentPartPr/>
                <p14:nvPr/>
              </p14:nvContentPartPr>
              <p14:xfrm>
                <a:off x="3156163" y="5456555"/>
                <a:ext cx="78480" cy="770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13CD700-EE88-6539-4A63-5C2806C3F1F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38523" y="5438915"/>
                  <a:ext cx="1141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D8D89CB-02CA-317C-C6E3-04B4B44639CF}"/>
                    </a:ext>
                  </a:extLst>
                </p14:cNvPr>
                <p14:cNvContentPartPr/>
                <p14:nvPr/>
              </p14:nvContentPartPr>
              <p14:xfrm>
                <a:off x="3224923" y="5476355"/>
                <a:ext cx="133200" cy="756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D8D89CB-02CA-317C-C6E3-04B4B44639C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06923" y="5458355"/>
                  <a:ext cx="168840" cy="1112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5" name="Content Placeholder 21">
            <a:extLst>
              <a:ext uri="{FF2B5EF4-FFF2-40B4-BE49-F238E27FC236}">
                <a16:creationId xmlns:a16="http://schemas.microsoft.com/office/drawing/2014/main" id="{38BD6F01-EA1B-565A-3472-130A469FC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1772">
            <a:off x="8833220" y="404579"/>
            <a:ext cx="986913" cy="986913"/>
          </a:xfrm>
          <a:prstGeom prst="rect">
            <a:avLst/>
          </a:prstGeom>
        </p:spPr>
      </p:pic>
      <p:sp>
        <p:nvSpPr>
          <p:cNvPr id="46" name="Rectangle: Folded Corner 45">
            <a:extLst>
              <a:ext uri="{FF2B5EF4-FFF2-40B4-BE49-F238E27FC236}">
                <a16:creationId xmlns:a16="http://schemas.microsoft.com/office/drawing/2014/main" id="{FD46FD11-E22F-C073-6A36-7B93B4CBAE73}"/>
              </a:ext>
            </a:extLst>
          </p:cNvPr>
          <p:cNvSpPr/>
          <p:nvPr/>
        </p:nvSpPr>
        <p:spPr>
          <a:xfrm>
            <a:off x="2268725" y="4155329"/>
            <a:ext cx="3030480" cy="420463"/>
          </a:xfrm>
          <a:prstGeom prst="foldedCorner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dirty="0">
                <a:solidFill>
                  <a:srgbClr val="FF9933"/>
                </a:solidFill>
              </a:rPr>
              <a:t>dans</a:t>
            </a:r>
            <a:r>
              <a:rPr lang="en-CA" sz="2800" dirty="0">
                <a:solidFill>
                  <a:srgbClr val="FF9933"/>
                </a:solidFill>
              </a:rPr>
              <a:t> </a:t>
            </a:r>
            <a:r>
              <a:rPr lang="en-CA" sz="2800" b="1" dirty="0" err="1">
                <a:solidFill>
                  <a:srgbClr val="FF9933"/>
                </a:solidFill>
              </a:rPr>
              <a:t>quel</a:t>
            </a:r>
            <a:r>
              <a:rPr lang="en-CA" sz="2800" b="1" dirty="0">
                <a:solidFill>
                  <a:srgbClr val="FF9933"/>
                </a:solidFill>
              </a:rPr>
              <a:t> </a:t>
            </a:r>
            <a:r>
              <a:rPr lang="en-CA" sz="2800" b="1" dirty="0" err="1">
                <a:solidFill>
                  <a:srgbClr val="FF9933"/>
                </a:solidFill>
              </a:rPr>
              <a:t>endroit</a:t>
            </a:r>
            <a:endParaRPr lang="en-CA" sz="2800" b="1" dirty="0">
              <a:solidFill>
                <a:srgbClr val="FF9933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667B57C-CB1C-A63F-C561-5BCFDA34C93C}"/>
              </a:ext>
            </a:extLst>
          </p:cNvPr>
          <p:cNvCxnSpPr>
            <a:cxnSpLocks/>
          </p:cNvCxnSpPr>
          <p:nvPr/>
        </p:nvCxnSpPr>
        <p:spPr>
          <a:xfrm>
            <a:off x="3726453" y="4583759"/>
            <a:ext cx="0" cy="458334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Picture 52" descr="A cartoon of a child sitting at a table with oranges and milk&#10;&#10;AI-generated content may be incorrect.">
            <a:extLst>
              <a:ext uri="{FF2B5EF4-FFF2-40B4-BE49-F238E27FC236}">
                <a16:creationId xmlns:a16="http://schemas.microsoft.com/office/drawing/2014/main" id="{40A245D1-3323-10C1-F270-A0FF27F7663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44" y="1462780"/>
            <a:ext cx="1751106" cy="2626659"/>
          </a:xfrm>
          <a:prstGeom prst="rect">
            <a:avLst/>
          </a:prstGeom>
        </p:spPr>
      </p:pic>
      <p:pic>
        <p:nvPicPr>
          <p:cNvPr id="55" name="Picture 54" descr="Cartoon mouse with hands covering eyes and ears&#10;&#10;AI-generated content may be incorrect.">
            <a:extLst>
              <a:ext uri="{FF2B5EF4-FFF2-40B4-BE49-F238E27FC236}">
                <a16:creationId xmlns:a16="http://schemas.microsoft.com/office/drawing/2014/main" id="{8492105E-7006-D83C-0921-6D97FAFF49D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11" b="8511"/>
          <a:stretch>
            <a:fillRect/>
          </a:stretch>
        </p:blipFill>
        <p:spPr>
          <a:xfrm>
            <a:off x="9271500" y="3851903"/>
            <a:ext cx="1838415" cy="262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422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1709E-FA30-658F-7426-3D3194873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A cartoon of a letter p holding a mirror&#10;&#10;AI-generated content may be incorrect.">
            <a:extLst>
              <a:ext uri="{FF2B5EF4-FFF2-40B4-BE49-F238E27FC236}">
                <a16:creationId xmlns:a16="http://schemas.microsoft.com/office/drawing/2014/main" id="{1BED132D-5473-C96E-4963-03E412F0C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695" y="3110299"/>
            <a:ext cx="921720" cy="921720"/>
          </a:xfrm>
          <a:prstGeom prst="rect">
            <a:avLst/>
          </a:prstGeom>
        </p:spPr>
      </p:pic>
      <p:pic>
        <p:nvPicPr>
          <p:cNvPr id="17" name="Content Placeholder 5" descr="A cartoon character with a crown pointing&#10;&#10;AI-generated content may be incorrect.">
            <a:extLst>
              <a:ext uri="{FF2B5EF4-FFF2-40B4-BE49-F238E27FC236}">
                <a16:creationId xmlns:a16="http://schemas.microsoft.com/office/drawing/2014/main" id="{2073950D-986A-D9F0-7195-EE23782B0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668" y="5733150"/>
            <a:ext cx="923681" cy="923681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6262A99-5319-7E53-EA3A-5824BB15EB08}"/>
              </a:ext>
            </a:extLst>
          </p:cNvPr>
          <p:cNvSpPr/>
          <p:nvPr/>
        </p:nvSpPr>
        <p:spPr>
          <a:xfrm>
            <a:off x="838200" y="327263"/>
            <a:ext cx="10515600" cy="10739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6600" b="1" dirty="0" err="1">
                <a:solidFill>
                  <a:srgbClr val="0070C0"/>
                </a:solidFill>
              </a:rPr>
              <a:t>ça</a:t>
            </a:r>
            <a:r>
              <a:rPr lang="en-CA" sz="6600" dirty="0">
                <a:solidFill>
                  <a:schemeClr val="tx1"/>
                </a:solidFill>
              </a:rPr>
              <a:t> </a:t>
            </a:r>
            <a:r>
              <a:rPr lang="fr-FR" sz="6600" b="1" dirty="0">
                <a:solidFill>
                  <a:schemeClr val="tx1"/>
                </a:solidFill>
              </a:rPr>
              <a:t>/</a:t>
            </a:r>
            <a:r>
              <a:rPr lang="en-CA" sz="6600" dirty="0">
                <a:solidFill>
                  <a:schemeClr val="tx1"/>
                </a:solidFill>
              </a:rPr>
              <a:t> </a:t>
            </a:r>
            <a:r>
              <a:rPr lang="en-CA" sz="6600" b="1" dirty="0" err="1">
                <a:solidFill>
                  <a:schemeClr val="accent2"/>
                </a:solidFill>
              </a:rPr>
              <a:t>sa</a:t>
            </a:r>
            <a:endParaRPr lang="en-CA" sz="6600" b="1" dirty="0">
              <a:solidFill>
                <a:schemeClr val="accent2"/>
              </a:solidFill>
            </a:endParaRPr>
          </a:p>
        </p:txBody>
      </p:sp>
      <p:pic>
        <p:nvPicPr>
          <p:cNvPr id="6" name="Content Placeholder 5" descr="A cartoon character with a crown pointing&#10;&#10;AI-generated content may be incorrect.">
            <a:extLst>
              <a:ext uri="{FF2B5EF4-FFF2-40B4-BE49-F238E27FC236}">
                <a16:creationId xmlns:a16="http://schemas.microsoft.com/office/drawing/2014/main" id="{B983734E-FC2E-10EB-E7D9-6104A5C87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230">
            <a:off x="9105098" y="380583"/>
            <a:ext cx="967254" cy="967254"/>
          </a:xfr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4F67983-2229-D9D2-16C7-0A6B7E0CAE79}"/>
              </a:ext>
            </a:extLst>
          </p:cNvPr>
          <p:cNvSpPr/>
          <p:nvPr/>
        </p:nvSpPr>
        <p:spPr>
          <a:xfrm>
            <a:off x="3352804" y="2256321"/>
            <a:ext cx="7846143" cy="79782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>
                <a:solidFill>
                  <a:srgbClr val="0070C0"/>
                </a:solidFill>
              </a:rPr>
              <a:t>Ça</a:t>
            </a:r>
            <a:r>
              <a:rPr lang="fr-FR" sz="4400" dirty="0">
                <a:solidFill>
                  <a:schemeClr val="tx1"/>
                </a:solidFill>
              </a:rPr>
              <a:t> brille dans le ciel</a:t>
            </a:r>
            <a:r>
              <a:rPr lang="en-CA" sz="4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1D88AD5-69FC-5078-6387-DA5B041CD371}"/>
              </a:ext>
            </a:extLst>
          </p:cNvPr>
          <p:cNvSpPr/>
          <p:nvPr/>
        </p:nvSpPr>
        <p:spPr>
          <a:xfrm>
            <a:off x="1646905" y="4829183"/>
            <a:ext cx="7855974" cy="86887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>
                <a:solidFill>
                  <a:srgbClr val="FF6600"/>
                </a:solidFill>
              </a:rPr>
              <a:t>Sa</a:t>
            </a:r>
            <a:r>
              <a:rPr lang="fr-FR" sz="4400" dirty="0">
                <a:solidFill>
                  <a:schemeClr val="tx1"/>
                </a:solidFill>
              </a:rPr>
              <a:t> voiture est belle.</a:t>
            </a:r>
            <a:endParaRPr lang="en-CA" sz="4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4F20F1-F0FA-EF03-D702-2AEFE2361775}"/>
              </a:ext>
            </a:extLst>
          </p:cNvPr>
          <p:cNvSpPr txBox="1"/>
          <p:nvPr/>
        </p:nvSpPr>
        <p:spPr>
          <a:xfrm>
            <a:off x="3234286" y="3205646"/>
            <a:ext cx="5240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dirty="0">
                <a:latin typeface="Comic Sans MS" panose="030F0702030302020204" pitchFamily="66" charset="0"/>
              </a:rPr>
              <a:t>C’est un </a:t>
            </a:r>
            <a:r>
              <a:rPr lang="fr-CA" sz="2800" b="1" dirty="0">
                <a:solidFill>
                  <a:srgbClr val="0070C0"/>
                </a:solidFill>
                <a:latin typeface="Comic Sans MS" panose="030F0702030302020204" pitchFamily="66" charset="0"/>
              </a:rPr>
              <a:t>pronom</a:t>
            </a:r>
            <a:r>
              <a:rPr lang="fr-CA" sz="2800" dirty="0">
                <a:latin typeface="Comic Sans MS" panose="030F0702030302020204" pitchFamily="66" charset="0"/>
              </a:rPr>
              <a:t> démonstratif </a:t>
            </a:r>
            <a:endParaRPr lang="fr-CA" sz="2800" dirty="0">
              <a:solidFill>
                <a:schemeClr val="accent6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DDB0A9-15AC-005C-F911-563B6865D24B}"/>
              </a:ext>
            </a:extLst>
          </p:cNvPr>
          <p:cNvSpPr txBox="1"/>
          <p:nvPr/>
        </p:nvSpPr>
        <p:spPr>
          <a:xfrm>
            <a:off x="1495112" y="5872190"/>
            <a:ext cx="3666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latin typeface="Comic Sans MS" panose="030F0702030302020204" pitchFamily="66" charset="0"/>
              </a:rPr>
              <a:t>C’est un</a:t>
            </a:r>
            <a:r>
              <a:rPr lang="fr-CA" sz="2800" dirty="0">
                <a:solidFill>
                  <a:srgbClr val="FF6600"/>
                </a:solidFill>
                <a:latin typeface="Comic Sans MS" panose="030F0702030302020204" pitchFamily="66" charset="0"/>
              </a:rPr>
              <a:t> déterminent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7123E07C-B95B-090C-6209-21ED48B32B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06029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1" name="Rectangle: Folded Corner 20">
            <a:extLst>
              <a:ext uri="{FF2B5EF4-FFF2-40B4-BE49-F238E27FC236}">
                <a16:creationId xmlns:a16="http://schemas.microsoft.com/office/drawing/2014/main" id="{46E00413-7FFE-4365-0038-EEB3C2CF3E8D}"/>
              </a:ext>
            </a:extLst>
          </p:cNvPr>
          <p:cNvSpPr/>
          <p:nvPr/>
        </p:nvSpPr>
        <p:spPr>
          <a:xfrm>
            <a:off x="4388084" y="1590230"/>
            <a:ext cx="1555976" cy="420463"/>
          </a:xfrm>
          <a:prstGeom prst="foldedCorner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dirty="0" err="1">
                <a:solidFill>
                  <a:srgbClr val="0070C0"/>
                </a:solidFill>
              </a:rPr>
              <a:t>cela</a:t>
            </a:r>
            <a:endParaRPr lang="en-CA" sz="2800" b="1" dirty="0">
              <a:solidFill>
                <a:srgbClr val="0070C0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CCEF00-9F65-7159-B1E7-BFDE9F7B29E7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5166072" y="2010689"/>
            <a:ext cx="0" cy="458334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2750B9A-F981-D048-AC75-9C34F75D3BDD}"/>
              </a:ext>
            </a:extLst>
          </p:cNvPr>
          <p:cNvCxnSpPr>
            <a:cxnSpLocks/>
          </p:cNvCxnSpPr>
          <p:nvPr/>
        </p:nvCxnSpPr>
        <p:spPr>
          <a:xfrm>
            <a:off x="3487441" y="4565452"/>
            <a:ext cx="0" cy="493323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: Folded Corner 29">
            <a:extLst>
              <a:ext uri="{FF2B5EF4-FFF2-40B4-BE49-F238E27FC236}">
                <a16:creationId xmlns:a16="http://schemas.microsoft.com/office/drawing/2014/main" id="{C1D5ECDE-B724-8751-5F47-CA381ED7FEDB}"/>
              </a:ext>
            </a:extLst>
          </p:cNvPr>
          <p:cNvSpPr/>
          <p:nvPr/>
        </p:nvSpPr>
        <p:spPr>
          <a:xfrm>
            <a:off x="2846898" y="4144989"/>
            <a:ext cx="1281095" cy="420463"/>
          </a:xfrm>
          <a:prstGeom prst="foldedCorner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dirty="0">
                <a:solidFill>
                  <a:srgbClr val="FF6600"/>
                </a:solidFill>
              </a:rPr>
              <a:t>Ma</a:t>
            </a:r>
          </a:p>
        </p:txBody>
      </p:sp>
      <p:pic>
        <p:nvPicPr>
          <p:cNvPr id="10" name="Picture 9" descr="A cartoon of a letter p holding a mirror&#10;&#10;AI-generated content may be incorrect.">
            <a:extLst>
              <a:ext uri="{FF2B5EF4-FFF2-40B4-BE49-F238E27FC236}">
                <a16:creationId xmlns:a16="http://schemas.microsoft.com/office/drawing/2014/main" id="{88005982-BB38-B5AD-C84E-55A4977C2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9289">
            <a:off x="2112211" y="250451"/>
            <a:ext cx="1096845" cy="1096845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AC350AC3-36CE-0E14-DA37-82DF20457767}"/>
              </a:ext>
            </a:extLst>
          </p:cNvPr>
          <p:cNvGrpSpPr/>
          <p:nvPr/>
        </p:nvGrpSpPr>
        <p:grpSpPr>
          <a:xfrm>
            <a:off x="5053363" y="2900195"/>
            <a:ext cx="274320" cy="433080"/>
            <a:chOff x="5053363" y="2900195"/>
            <a:chExt cx="274320" cy="43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25512DD-234D-6EA8-E3D8-4051C00FC597}"/>
                    </a:ext>
                  </a:extLst>
                </p14:cNvPr>
                <p14:cNvContentPartPr/>
                <p14:nvPr/>
              </p14:nvContentPartPr>
              <p14:xfrm>
                <a:off x="5053363" y="2930435"/>
                <a:ext cx="177480" cy="4028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25512DD-234D-6EA8-E3D8-4051C00FC59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35723" y="2912435"/>
                  <a:ext cx="21312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DCA46A7-730D-C306-E893-AEE2FF9C4296}"/>
                    </a:ext>
                  </a:extLst>
                </p14:cNvPr>
                <p14:cNvContentPartPr/>
                <p14:nvPr/>
              </p14:nvContentPartPr>
              <p14:xfrm>
                <a:off x="5137243" y="2900195"/>
                <a:ext cx="93960" cy="1569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DCA46A7-730D-C306-E893-AEE2FF9C429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19243" y="2882555"/>
                  <a:ext cx="1296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2C69349-DE95-5832-BDC7-EE429430E38A}"/>
                    </a:ext>
                  </a:extLst>
                </p14:cNvPr>
                <p14:cNvContentPartPr/>
                <p14:nvPr/>
              </p14:nvContentPartPr>
              <p14:xfrm>
                <a:off x="5249923" y="2910275"/>
                <a:ext cx="77760" cy="1224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2C69349-DE95-5832-BDC7-EE429430E3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232283" y="2892635"/>
                  <a:ext cx="113400" cy="1580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4" name="Picture 53" descr="A cartoon of a child looking up at a shooting star&#10;&#10;AI-generated content may be incorrect.">
            <a:extLst>
              <a:ext uri="{FF2B5EF4-FFF2-40B4-BE49-F238E27FC236}">
                <a16:creationId xmlns:a16="http://schemas.microsoft.com/office/drawing/2014/main" id="{728F45EF-AAED-B17E-C2FC-A94D8FA36F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13" y="1667715"/>
            <a:ext cx="1791668" cy="2687502"/>
          </a:xfrm>
          <a:prstGeom prst="rect">
            <a:avLst/>
          </a:prstGeom>
        </p:spPr>
      </p:pic>
      <p:pic>
        <p:nvPicPr>
          <p:cNvPr id="57" name="Picture 56" descr="A cartoon of a person standing in front of a white car&#10;&#10;AI-generated content may be incorrect.">
            <a:extLst>
              <a:ext uri="{FF2B5EF4-FFF2-40B4-BE49-F238E27FC236}">
                <a16:creationId xmlns:a16="http://schemas.microsoft.com/office/drawing/2014/main" id="{DE95C8CC-78F5-189B-0DC9-F55C603CCB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610" y="3647769"/>
            <a:ext cx="1921981" cy="2882972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D17FCBC9-BFA5-D7BC-23C7-199CCA70A888}"/>
              </a:ext>
            </a:extLst>
          </p:cNvPr>
          <p:cNvGrpSpPr/>
          <p:nvPr/>
        </p:nvGrpSpPr>
        <p:grpSpPr>
          <a:xfrm>
            <a:off x="3399241" y="5506350"/>
            <a:ext cx="176400" cy="413280"/>
            <a:chOff x="3490239" y="5427395"/>
            <a:chExt cx="176400" cy="41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9CB4499-A837-DEA3-4665-16C88C3B801F}"/>
                    </a:ext>
                  </a:extLst>
                </p14:cNvPr>
                <p14:cNvContentPartPr/>
                <p14:nvPr/>
              </p14:nvContentPartPr>
              <p14:xfrm>
                <a:off x="3490239" y="5467715"/>
                <a:ext cx="106560" cy="3729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9CB4499-A837-DEA3-4665-16C88C3B801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72239" y="5449715"/>
                  <a:ext cx="14220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A94F384-73A2-4E62-5474-62F352FB2129}"/>
                    </a:ext>
                  </a:extLst>
                </p14:cNvPr>
                <p14:cNvContentPartPr/>
                <p14:nvPr/>
              </p14:nvContentPartPr>
              <p14:xfrm>
                <a:off x="3515799" y="5456555"/>
                <a:ext cx="82800" cy="946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A94F384-73A2-4E62-5474-62F352FB212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97799" y="5438915"/>
                  <a:ext cx="1184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7BE8AFC-F6B9-FF21-5ED1-E28CB833464D}"/>
                    </a:ext>
                  </a:extLst>
                </p14:cNvPr>
                <p14:cNvContentPartPr/>
                <p14:nvPr/>
              </p14:nvContentPartPr>
              <p14:xfrm>
                <a:off x="3598239" y="5427395"/>
                <a:ext cx="68400" cy="1472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7BE8AFC-F6B9-FF21-5ED1-E28CB833464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580599" y="5409395"/>
                  <a:ext cx="104040" cy="182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3826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5080F-F43D-AB8C-D987-2868594C7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5" descr="A cartoon character with a crown pointing&#10;&#10;AI-generated content may be incorrect.">
            <a:extLst>
              <a:ext uri="{FF2B5EF4-FFF2-40B4-BE49-F238E27FC236}">
                <a16:creationId xmlns:a16="http://schemas.microsoft.com/office/drawing/2014/main" id="{2232CE3F-17F2-9E71-0153-6B270E15B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7908">
            <a:off x="6598028" y="3135074"/>
            <a:ext cx="967254" cy="967254"/>
          </a:xfrm>
          <a:prstGeom prst="rect">
            <a:avLst/>
          </a:prstGeom>
        </p:spPr>
      </p:pic>
      <p:pic>
        <p:nvPicPr>
          <p:cNvPr id="52" name="Picture 51" descr="A cartoon of a letter p holding a mirror&#10;&#10;AI-generated content may be incorrect.">
            <a:extLst>
              <a:ext uri="{FF2B5EF4-FFF2-40B4-BE49-F238E27FC236}">
                <a16:creationId xmlns:a16="http://schemas.microsoft.com/office/drawing/2014/main" id="{AB59A68E-204C-920B-AE77-DDF7A0A8B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0341">
            <a:off x="3005234" y="5513419"/>
            <a:ext cx="1050752" cy="1050752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3DC6A4B-0153-B8AB-0307-9715180227C6}"/>
              </a:ext>
            </a:extLst>
          </p:cNvPr>
          <p:cNvSpPr/>
          <p:nvPr/>
        </p:nvSpPr>
        <p:spPr>
          <a:xfrm>
            <a:off x="838200" y="327263"/>
            <a:ext cx="10515600" cy="10739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6600" b="1" dirty="0" err="1">
                <a:solidFill>
                  <a:srgbClr val="FF6600"/>
                </a:solidFill>
              </a:rPr>
              <a:t>ce</a:t>
            </a:r>
            <a:r>
              <a:rPr lang="en-CA" sz="6600" dirty="0">
                <a:solidFill>
                  <a:schemeClr val="tx1"/>
                </a:solidFill>
              </a:rPr>
              <a:t> </a:t>
            </a:r>
            <a:r>
              <a:rPr lang="fr-FR" sz="6600" b="1" dirty="0">
                <a:solidFill>
                  <a:schemeClr val="tx1"/>
                </a:solidFill>
              </a:rPr>
              <a:t>/</a:t>
            </a:r>
            <a:r>
              <a:rPr lang="en-CA" sz="6600" dirty="0">
                <a:solidFill>
                  <a:schemeClr val="tx1"/>
                </a:solidFill>
              </a:rPr>
              <a:t> </a:t>
            </a:r>
            <a:r>
              <a:rPr lang="en-CA" sz="6600" b="1" dirty="0">
                <a:solidFill>
                  <a:srgbClr val="0070C0"/>
                </a:solidFill>
              </a:rPr>
              <a:t>se</a:t>
            </a:r>
          </a:p>
        </p:txBody>
      </p:sp>
      <p:pic>
        <p:nvPicPr>
          <p:cNvPr id="6" name="Content Placeholder 5" descr="A cartoon character with a crown pointing&#10;&#10;AI-generated content may be incorrect.">
            <a:extLst>
              <a:ext uri="{FF2B5EF4-FFF2-40B4-BE49-F238E27FC236}">
                <a16:creationId xmlns:a16="http://schemas.microsoft.com/office/drawing/2014/main" id="{CE74FF60-860C-F327-ED60-B5CB1D7F0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35720">
            <a:off x="2567421" y="329107"/>
            <a:ext cx="967254" cy="967254"/>
          </a:xfr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77BAF64-4BEB-1588-C89F-EF9A90EB468A}"/>
              </a:ext>
            </a:extLst>
          </p:cNvPr>
          <p:cNvSpPr/>
          <p:nvPr/>
        </p:nvSpPr>
        <p:spPr>
          <a:xfrm>
            <a:off x="3269146" y="2296125"/>
            <a:ext cx="7384026" cy="79782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>
                <a:solidFill>
                  <a:srgbClr val="FF6600"/>
                </a:solidFill>
              </a:rPr>
              <a:t>Ce</a:t>
            </a:r>
            <a:r>
              <a:rPr lang="fr-FR" sz="4400" dirty="0">
                <a:solidFill>
                  <a:schemeClr val="tx2"/>
                </a:solidFill>
              </a:rPr>
              <a:t> </a:t>
            </a:r>
            <a:r>
              <a:rPr lang="fr-FR" sz="4400" dirty="0">
                <a:solidFill>
                  <a:schemeClr val="tx1"/>
                </a:solidFill>
              </a:rPr>
              <a:t>garçon court vite.</a:t>
            </a:r>
            <a:endParaRPr lang="en-CA" sz="4400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C0A6BB8-3077-9388-2B84-18E739B9F669}"/>
              </a:ext>
            </a:extLst>
          </p:cNvPr>
          <p:cNvSpPr/>
          <p:nvPr/>
        </p:nvSpPr>
        <p:spPr>
          <a:xfrm>
            <a:off x="2135179" y="4633489"/>
            <a:ext cx="6848169" cy="86887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>
                <a:solidFill>
                  <a:schemeClr val="tx1"/>
                </a:solidFill>
              </a:rPr>
              <a:t>L’astronaute </a:t>
            </a:r>
            <a:r>
              <a:rPr lang="fr-FR" sz="4400" b="1" dirty="0">
                <a:solidFill>
                  <a:srgbClr val="0070C0"/>
                </a:solidFill>
              </a:rPr>
              <a:t>se</a:t>
            </a:r>
            <a:r>
              <a:rPr lang="fr-FR" sz="4400" dirty="0">
                <a:solidFill>
                  <a:schemeClr val="tx1"/>
                </a:solidFill>
              </a:rPr>
              <a:t> prépare.</a:t>
            </a:r>
            <a:endParaRPr lang="en-CA" sz="4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165B43-F1B1-1127-458E-4A4CD3519865}"/>
              </a:ext>
            </a:extLst>
          </p:cNvPr>
          <p:cNvSpPr txBox="1"/>
          <p:nvPr/>
        </p:nvSpPr>
        <p:spPr>
          <a:xfrm>
            <a:off x="3955960" y="5666168"/>
            <a:ext cx="4616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dirty="0">
                <a:latin typeface="Comic Sans MS" panose="030F0702030302020204" pitchFamily="66" charset="0"/>
              </a:rPr>
              <a:t>C’est un </a:t>
            </a:r>
            <a:r>
              <a:rPr lang="fr-CA" sz="2800" b="1" dirty="0">
                <a:solidFill>
                  <a:srgbClr val="0070C0"/>
                </a:solidFill>
                <a:latin typeface="Comic Sans MS" panose="030F0702030302020204" pitchFamily="66" charset="0"/>
              </a:rPr>
              <a:t>pronom</a:t>
            </a:r>
            <a:r>
              <a:rPr lang="fr-CA" sz="2800" dirty="0">
                <a:latin typeface="Comic Sans MS" panose="030F0702030302020204" pitchFamily="66" charset="0"/>
              </a:rPr>
              <a:t> personnel </a:t>
            </a:r>
            <a:endParaRPr lang="fr-CA" sz="2800" dirty="0">
              <a:solidFill>
                <a:schemeClr val="accent6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583087-951D-3731-5003-CC17CA67F79A}"/>
              </a:ext>
            </a:extLst>
          </p:cNvPr>
          <p:cNvSpPr txBox="1"/>
          <p:nvPr/>
        </p:nvSpPr>
        <p:spPr>
          <a:xfrm>
            <a:off x="2920790" y="3366219"/>
            <a:ext cx="3666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latin typeface="Comic Sans MS" panose="030F0702030302020204" pitchFamily="66" charset="0"/>
              </a:rPr>
              <a:t>C’est un</a:t>
            </a:r>
            <a:r>
              <a:rPr lang="fr-CA" sz="2800" dirty="0">
                <a:solidFill>
                  <a:srgbClr val="FF6600"/>
                </a:solidFill>
                <a:latin typeface="Comic Sans MS" panose="030F0702030302020204" pitchFamily="66" charset="0"/>
              </a:rPr>
              <a:t> déterminent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C8AEA968-E5AA-ABAD-7E52-F1BE201C9A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06029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0" name="Picture 9" descr="A cartoon of a letter p holding a mirror&#10;&#10;AI-generated content may be incorrect.">
            <a:extLst>
              <a:ext uri="{FF2B5EF4-FFF2-40B4-BE49-F238E27FC236}">
                <a16:creationId xmlns:a16="http://schemas.microsoft.com/office/drawing/2014/main" id="{256F72BF-8B32-C6B3-0EF4-DBB480152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0748">
            <a:off x="8662152" y="328390"/>
            <a:ext cx="963144" cy="96314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5C05B70-FE41-2A9C-85DB-0A1B4DFFA8CB}"/>
                  </a:ext>
                </a:extLst>
              </p14:cNvPr>
              <p14:cNvContentPartPr/>
              <p14:nvPr/>
            </p14:nvContentPartPr>
            <p14:xfrm>
              <a:off x="5864556" y="5320516"/>
              <a:ext cx="127080" cy="8028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5C05B70-FE41-2A9C-85DB-0A1B4DFFA8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46916" y="5302876"/>
                <a:ext cx="162720" cy="11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3256F9CD-E610-1583-B56B-9C5DC87F5387}"/>
              </a:ext>
            </a:extLst>
          </p:cNvPr>
          <p:cNvGrpSpPr/>
          <p:nvPr/>
        </p:nvGrpSpPr>
        <p:grpSpPr>
          <a:xfrm>
            <a:off x="5901601" y="5322734"/>
            <a:ext cx="151920" cy="396000"/>
            <a:chOff x="2752326" y="5467379"/>
            <a:chExt cx="151920" cy="39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0994B38-CF8B-8D61-8649-D5196EAFFC9E}"/>
                    </a:ext>
                  </a:extLst>
                </p14:cNvPr>
                <p14:cNvContentPartPr/>
                <p14:nvPr/>
              </p14:nvContentPartPr>
              <p14:xfrm>
                <a:off x="2752326" y="5467379"/>
                <a:ext cx="104400" cy="3960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0994B38-CF8B-8D61-8649-D5196EAFFC9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34326" y="5449739"/>
                  <a:ext cx="14004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9E2B296-D8ED-2AE9-9A09-42F6998B0663}"/>
                    </a:ext>
                  </a:extLst>
                </p14:cNvPr>
                <p14:cNvContentPartPr/>
                <p14:nvPr/>
              </p14:nvContentPartPr>
              <p14:xfrm>
                <a:off x="2875086" y="5467379"/>
                <a:ext cx="29160" cy="1238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9E2B296-D8ED-2AE9-9A09-42F6998B066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57086" y="5449739"/>
                  <a:ext cx="64800" cy="15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F57DD84-9598-2C6F-F127-14603E3FA943}"/>
              </a:ext>
            </a:extLst>
          </p:cNvPr>
          <p:cNvGrpSpPr/>
          <p:nvPr/>
        </p:nvGrpSpPr>
        <p:grpSpPr>
          <a:xfrm>
            <a:off x="4722157" y="2970386"/>
            <a:ext cx="274320" cy="433080"/>
            <a:chOff x="5053363" y="2900195"/>
            <a:chExt cx="274320" cy="43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4501AA3-824A-3FE7-9C0C-E6979368585A}"/>
                    </a:ext>
                  </a:extLst>
                </p14:cNvPr>
                <p14:cNvContentPartPr/>
                <p14:nvPr/>
              </p14:nvContentPartPr>
              <p14:xfrm>
                <a:off x="5053363" y="2930435"/>
                <a:ext cx="177480" cy="4028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4501AA3-824A-3FE7-9C0C-E6979368585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035723" y="2912435"/>
                  <a:ext cx="21312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1285D1A-A75D-0C5B-4111-B32050B31041}"/>
                    </a:ext>
                  </a:extLst>
                </p14:cNvPr>
                <p14:cNvContentPartPr/>
                <p14:nvPr/>
              </p14:nvContentPartPr>
              <p14:xfrm>
                <a:off x="5137243" y="2900195"/>
                <a:ext cx="93960" cy="1569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1285D1A-A75D-0C5B-4111-B32050B3104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119243" y="2882555"/>
                  <a:ext cx="1296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58A4058-EC50-F8F7-B4D1-3B57CBAEE4D1}"/>
                    </a:ext>
                  </a:extLst>
                </p14:cNvPr>
                <p14:cNvContentPartPr/>
                <p14:nvPr/>
              </p14:nvContentPartPr>
              <p14:xfrm>
                <a:off x="5249923" y="2910275"/>
                <a:ext cx="77760" cy="1224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58A4058-EC50-F8F7-B4D1-3B57CBAEE4D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32283" y="2892635"/>
                  <a:ext cx="113400" cy="1580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" name="Picture 4" descr="A cartoon of a child running on a dirt path&#10;&#10;AI-generated content may be incorrect.">
            <a:extLst>
              <a:ext uri="{FF2B5EF4-FFF2-40B4-BE49-F238E27FC236}">
                <a16:creationId xmlns:a16="http://schemas.microsoft.com/office/drawing/2014/main" id="{7EA6749B-8F8B-DD95-718D-C1255359579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37" y="1556783"/>
            <a:ext cx="1801367" cy="270205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2772258-4B96-6FEB-B8BB-8F039FECFF47}"/>
              </a:ext>
            </a:extLst>
          </p:cNvPr>
          <p:cNvCxnSpPr>
            <a:cxnSpLocks/>
          </p:cNvCxnSpPr>
          <p:nvPr/>
        </p:nvCxnSpPr>
        <p:spPr>
          <a:xfrm>
            <a:off x="4918716" y="2006679"/>
            <a:ext cx="0" cy="493323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: Folded Corner 10">
            <a:extLst>
              <a:ext uri="{FF2B5EF4-FFF2-40B4-BE49-F238E27FC236}">
                <a16:creationId xmlns:a16="http://schemas.microsoft.com/office/drawing/2014/main" id="{AC93ED64-2CF7-9211-7616-82DDA0F10EB9}"/>
              </a:ext>
            </a:extLst>
          </p:cNvPr>
          <p:cNvSpPr/>
          <p:nvPr/>
        </p:nvSpPr>
        <p:spPr>
          <a:xfrm>
            <a:off x="4278173" y="1586216"/>
            <a:ext cx="1281095" cy="420463"/>
          </a:xfrm>
          <a:prstGeom prst="foldedCorner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dirty="0">
                <a:solidFill>
                  <a:srgbClr val="FF6600"/>
                </a:solidFill>
              </a:rPr>
              <a:t>le</a:t>
            </a:r>
          </a:p>
        </p:txBody>
      </p:sp>
      <p:pic>
        <p:nvPicPr>
          <p:cNvPr id="14" name="Picture 13" descr="A cartoon of a person in a space suit&#10;&#10;AI-generated content may be incorrect.">
            <a:extLst>
              <a:ext uri="{FF2B5EF4-FFF2-40B4-BE49-F238E27FC236}">
                <a16:creationId xmlns:a16="http://schemas.microsoft.com/office/drawing/2014/main" id="{DA2175B3-B081-84C0-3191-10206B34E06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952" y="3764048"/>
            <a:ext cx="2563364" cy="256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52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A cartoon character holding a pen&#10;&#10;AI-generated content may be incorrect.">
            <a:extLst>
              <a:ext uri="{FF2B5EF4-FFF2-40B4-BE49-F238E27FC236}">
                <a16:creationId xmlns:a16="http://schemas.microsoft.com/office/drawing/2014/main" id="{674094E4-3992-2C54-7DC7-E81649AF9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628" y="4436156"/>
            <a:ext cx="932285" cy="932285"/>
          </a:xfrm>
          <a:prstGeom prst="rect">
            <a:avLst/>
          </a:prstGeom>
        </p:spPr>
      </p:pic>
      <p:pic>
        <p:nvPicPr>
          <p:cNvPr id="41" name="Picture 40" descr="A cartoon character holding a pen&#10;&#10;AI-generated content may be incorrect.">
            <a:extLst>
              <a:ext uri="{FF2B5EF4-FFF2-40B4-BE49-F238E27FC236}">
                <a16:creationId xmlns:a16="http://schemas.microsoft.com/office/drawing/2014/main" id="{0671C449-68E7-2843-7415-E24E53361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869" y="4354188"/>
            <a:ext cx="932285" cy="932285"/>
          </a:xfrm>
          <a:prstGeom prst="rect">
            <a:avLst/>
          </a:prstGeom>
        </p:spPr>
      </p:pic>
      <p:pic>
        <p:nvPicPr>
          <p:cNvPr id="35" name="Picture 34" descr="A cartoon character with a crown pointing&#10;&#10;AI-generated content may be incorrect.">
            <a:extLst>
              <a:ext uri="{FF2B5EF4-FFF2-40B4-BE49-F238E27FC236}">
                <a16:creationId xmlns:a16="http://schemas.microsoft.com/office/drawing/2014/main" id="{B6A7AFC9-F64B-B404-585F-D1B1A2BE5B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646" y="1632389"/>
            <a:ext cx="959822" cy="959822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A48799-FF32-A393-D162-60FF6EB35374}"/>
              </a:ext>
            </a:extLst>
          </p:cNvPr>
          <p:cNvSpPr/>
          <p:nvPr/>
        </p:nvSpPr>
        <p:spPr>
          <a:xfrm>
            <a:off x="838200" y="327263"/>
            <a:ext cx="10515600" cy="10739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b="1" dirty="0">
                <a:solidFill>
                  <a:srgbClr val="FF6600"/>
                </a:solidFill>
              </a:rPr>
              <a:t>ces</a:t>
            </a:r>
            <a:r>
              <a:rPr lang="fr-FR" sz="4800" b="1" dirty="0">
                <a:solidFill>
                  <a:schemeClr val="tx1"/>
                </a:solidFill>
              </a:rPr>
              <a:t> / </a:t>
            </a:r>
            <a:r>
              <a:rPr lang="fr-FR" sz="4800" b="1" dirty="0">
                <a:solidFill>
                  <a:srgbClr val="FF6600"/>
                </a:solidFill>
              </a:rPr>
              <a:t>ses</a:t>
            </a:r>
            <a:r>
              <a:rPr lang="fr-FR" sz="4800" b="1" dirty="0">
                <a:solidFill>
                  <a:schemeClr val="tx1"/>
                </a:solidFill>
              </a:rPr>
              <a:t> /</a:t>
            </a:r>
            <a:r>
              <a:rPr lang="fr-FR" sz="4800" b="1" dirty="0">
                <a:solidFill>
                  <a:srgbClr val="00B050"/>
                </a:solidFill>
              </a:rPr>
              <a:t>c’est</a:t>
            </a:r>
            <a:r>
              <a:rPr lang="fr-FR" sz="4800" b="1" dirty="0">
                <a:solidFill>
                  <a:schemeClr val="tx1"/>
                </a:solidFill>
              </a:rPr>
              <a:t> / </a:t>
            </a:r>
            <a:r>
              <a:rPr lang="fr-FR" sz="4800" b="1" dirty="0">
                <a:solidFill>
                  <a:srgbClr val="00B050"/>
                </a:solidFill>
              </a:rPr>
              <a:t>s’est</a:t>
            </a:r>
            <a:r>
              <a:rPr lang="fr-FR" sz="4800" b="1" dirty="0">
                <a:solidFill>
                  <a:schemeClr val="tx1"/>
                </a:solidFill>
              </a:rPr>
              <a:t> / </a:t>
            </a:r>
            <a:r>
              <a:rPr lang="fr-FR" sz="4800" b="1" dirty="0">
                <a:solidFill>
                  <a:srgbClr val="00B050"/>
                </a:solidFill>
              </a:rPr>
              <a:t>sais</a:t>
            </a:r>
            <a:r>
              <a:rPr lang="fr-FR" sz="4800" b="1" dirty="0">
                <a:solidFill>
                  <a:schemeClr val="tx1"/>
                </a:solidFill>
              </a:rPr>
              <a:t> / </a:t>
            </a:r>
            <a:r>
              <a:rPr lang="fr-FR" sz="4800" b="1" dirty="0">
                <a:solidFill>
                  <a:srgbClr val="00B050"/>
                </a:solidFill>
              </a:rPr>
              <a:t>sait</a:t>
            </a:r>
            <a:endParaRPr lang="en-CA" sz="4800" b="1" dirty="0">
              <a:solidFill>
                <a:srgbClr val="00B050"/>
              </a:solidFill>
            </a:endParaRPr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6DF48308-A685-CDAF-49D3-3FCE298540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257074"/>
              </p:ext>
            </p:extLst>
          </p:nvPr>
        </p:nvGraphicFramePr>
        <p:xfrm>
          <a:off x="4273755" y="2515308"/>
          <a:ext cx="3808359" cy="26303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DB79295-6288-A52D-EB1E-A10044777FAF}"/>
              </a:ext>
            </a:extLst>
          </p:cNvPr>
          <p:cNvSpPr txBox="1"/>
          <p:nvPr/>
        </p:nvSpPr>
        <p:spPr>
          <a:xfrm>
            <a:off x="5456903" y="2888848"/>
            <a:ext cx="682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err="1"/>
              <a:t>ces</a:t>
            </a:r>
            <a:endParaRPr lang="en-CA" sz="2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0008F2-D1A9-404C-4022-E957AFF09D88}"/>
              </a:ext>
            </a:extLst>
          </p:cNvPr>
          <p:cNvSpPr txBox="1"/>
          <p:nvPr/>
        </p:nvSpPr>
        <p:spPr>
          <a:xfrm>
            <a:off x="6177934" y="2918035"/>
            <a:ext cx="673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err="1"/>
              <a:t>ses</a:t>
            </a:r>
            <a:endParaRPr lang="en-CA" sz="24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8BB4D2-54F1-2906-84E4-3600242747D8}"/>
              </a:ext>
            </a:extLst>
          </p:cNvPr>
          <p:cNvSpPr txBox="1"/>
          <p:nvPr/>
        </p:nvSpPr>
        <p:spPr>
          <a:xfrm>
            <a:off x="5063612" y="3555580"/>
            <a:ext cx="953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err="1"/>
              <a:t>c’est</a:t>
            </a:r>
            <a:endParaRPr lang="en-CA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1DC47A-7C05-93A7-F2B2-F262E1F3453B}"/>
              </a:ext>
            </a:extLst>
          </p:cNvPr>
          <p:cNvSpPr txBox="1"/>
          <p:nvPr/>
        </p:nvSpPr>
        <p:spPr>
          <a:xfrm>
            <a:off x="6500298" y="3550031"/>
            <a:ext cx="953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err="1"/>
              <a:t>s’est</a:t>
            </a:r>
            <a:endParaRPr lang="en-CA" sz="24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68CD585-84AB-2465-85B7-D01E717DED27}"/>
              </a:ext>
            </a:extLst>
          </p:cNvPr>
          <p:cNvSpPr txBox="1"/>
          <p:nvPr/>
        </p:nvSpPr>
        <p:spPr>
          <a:xfrm>
            <a:off x="5382805" y="4210873"/>
            <a:ext cx="756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err="1"/>
              <a:t>sait</a:t>
            </a:r>
            <a:endParaRPr lang="en-CA" sz="2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0F8757-401F-E657-9E20-336A287B0662}"/>
              </a:ext>
            </a:extLst>
          </p:cNvPr>
          <p:cNvSpPr txBox="1"/>
          <p:nvPr/>
        </p:nvSpPr>
        <p:spPr>
          <a:xfrm>
            <a:off x="6184916" y="4205324"/>
            <a:ext cx="756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err="1"/>
              <a:t>sais</a:t>
            </a:r>
            <a:endParaRPr lang="en-CA" sz="2400" b="1" dirty="0"/>
          </a:p>
        </p:txBody>
      </p:sp>
      <p:sp>
        <p:nvSpPr>
          <p:cNvPr id="32" name="Speech Bubble: Rectangle 31">
            <a:extLst>
              <a:ext uri="{FF2B5EF4-FFF2-40B4-BE49-F238E27FC236}">
                <a16:creationId xmlns:a16="http://schemas.microsoft.com/office/drawing/2014/main" id="{C00B3E05-98F6-A7B0-759F-193AE0FD2ACD}"/>
              </a:ext>
            </a:extLst>
          </p:cNvPr>
          <p:cNvSpPr/>
          <p:nvPr/>
        </p:nvSpPr>
        <p:spPr>
          <a:xfrm>
            <a:off x="2057964" y="1765573"/>
            <a:ext cx="3570791" cy="735106"/>
          </a:xfrm>
          <a:prstGeom prst="wedgeRectCallout">
            <a:avLst>
              <a:gd name="adj1" fmla="val 43615"/>
              <a:gd name="adj2" fmla="val 8856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FF6600"/>
                </a:solidFill>
              </a:rPr>
              <a:t>Ces</a:t>
            </a:r>
            <a:r>
              <a:rPr lang="fr-FR" dirty="0">
                <a:solidFill>
                  <a:schemeClr val="tx1"/>
                </a:solidFill>
              </a:rPr>
              <a:t> enfants jouent dans le parc.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ADD2880F-E0CE-1733-62DF-F821F9849C67}"/>
              </a:ext>
            </a:extLst>
          </p:cNvPr>
          <p:cNvSpPr/>
          <p:nvPr/>
        </p:nvSpPr>
        <p:spPr>
          <a:xfrm>
            <a:off x="6917787" y="1753343"/>
            <a:ext cx="3570791" cy="682294"/>
          </a:xfrm>
          <a:prstGeom prst="wedgeRectCallout">
            <a:avLst>
              <a:gd name="adj1" fmla="val -46484"/>
              <a:gd name="adj2" fmla="val 10360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FF6600"/>
                </a:solidFill>
              </a:rPr>
              <a:t>Ses</a:t>
            </a:r>
            <a:r>
              <a:rPr lang="fr-FR" dirty="0">
                <a:solidFill>
                  <a:schemeClr val="tx1"/>
                </a:solidFill>
              </a:rPr>
              <a:t> amis arrivent à la fête.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6" name="Speech Bubble: Rectangle 35">
            <a:extLst>
              <a:ext uri="{FF2B5EF4-FFF2-40B4-BE49-F238E27FC236}">
                <a16:creationId xmlns:a16="http://schemas.microsoft.com/office/drawing/2014/main" id="{15A850F7-8707-1AA5-0112-914DA418F90C}"/>
              </a:ext>
            </a:extLst>
          </p:cNvPr>
          <p:cNvSpPr/>
          <p:nvPr/>
        </p:nvSpPr>
        <p:spPr>
          <a:xfrm>
            <a:off x="1008430" y="3097288"/>
            <a:ext cx="3570791" cy="735106"/>
          </a:xfrm>
          <a:prstGeom prst="wedgeRectCallout">
            <a:avLst>
              <a:gd name="adj1" fmla="val 60615"/>
              <a:gd name="adj2" fmla="val 39693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 err="1">
                <a:solidFill>
                  <a:schemeClr val="accent4"/>
                </a:solidFill>
              </a:rPr>
              <a:t>C’</a:t>
            </a:r>
            <a:r>
              <a:rPr lang="en-CA" b="1" dirty="0" err="1">
                <a:solidFill>
                  <a:schemeClr val="accent6"/>
                </a:solidFill>
              </a:rPr>
              <a:t>est</a:t>
            </a:r>
            <a:r>
              <a:rPr lang="en-CA" dirty="0">
                <a:solidFill>
                  <a:schemeClr val="tx1"/>
                </a:solidFill>
              </a:rPr>
              <a:t> </a:t>
            </a:r>
            <a:r>
              <a:rPr lang="en-CA" dirty="0" err="1">
                <a:solidFill>
                  <a:schemeClr val="tx1"/>
                </a:solidFill>
              </a:rPr>
              <a:t>une</a:t>
            </a:r>
            <a:r>
              <a:rPr lang="en-CA" dirty="0">
                <a:solidFill>
                  <a:schemeClr val="tx1"/>
                </a:solidFill>
              </a:rPr>
              <a:t> belle </a:t>
            </a:r>
            <a:r>
              <a:rPr lang="en-CA" dirty="0" err="1">
                <a:solidFill>
                  <a:schemeClr val="tx1"/>
                </a:solidFill>
              </a:rPr>
              <a:t>journée</a:t>
            </a:r>
            <a:r>
              <a:rPr lang="en-CA" dirty="0">
                <a:solidFill>
                  <a:schemeClr val="tx1"/>
                </a:solidFill>
              </a:rPr>
              <a:t> !</a:t>
            </a:r>
          </a:p>
        </p:txBody>
      </p:sp>
      <p:sp>
        <p:nvSpPr>
          <p:cNvPr id="37" name="Speech Bubble: Rectangle 36">
            <a:extLst>
              <a:ext uri="{FF2B5EF4-FFF2-40B4-BE49-F238E27FC236}">
                <a16:creationId xmlns:a16="http://schemas.microsoft.com/office/drawing/2014/main" id="{2EF4E376-4F77-020B-E9C8-8F9091556B46}"/>
              </a:ext>
            </a:extLst>
          </p:cNvPr>
          <p:cNvSpPr/>
          <p:nvPr/>
        </p:nvSpPr>
        <p:spPr>
          <a:xfrm>
            <a:off x="7815032" y="3206631"/>
            <a:ext cx="3570791" cy="735106"/>
          </a:xfrm>
          <a:prstGeom prst="wedgeRectCallout">
            <a:avLst>
              <a:gd name="adj1" fmla="val -61218"/>
              <a:gd name="adj2" fmla="val 4403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Il </a:t>
            </a:r>
            <a:r>
              <a:rPr lang="en-CA" b="1" dirty="0" err="1">
                <a:solidFill>
                  <a:schemeClr val="accent4"/>
                </a:solidFill>
              </a:rPr>
              <a:t>s’</a:t>
            </a:r>
            <a:r>
              <a:rPr lang="en-CA" b="1" dirty="0" err="1">
                <a:solidFill>
                  <a:schemeClr val="accent6"/>
                </a:solidFill>
              </a:rPr>
              <a:t>est</a:t>
            </a:r>
            <a:r>
              <a:rPr lang="en-CA" dirty="0">
                <a:solidFill>
                  <a:schemeClr val="tx1"/>
                </a:solidFill>
              </a:rPr>
              <a:t> </a:t>
            </a:r>
            <a:r>
              <a:rPr lang="en-CA" dirty="0" err="1">
                <a:solidFill>
                  <a:schemeClr val="tx1"/>
                </a:solidFill>
              </a:rPr>
              <a:t>levé</a:t>
            </a:r>
            <a:r>
              <a:rPr lang="en-CA" dirty="0">
                <a:solidFill>
                  <a:schemeClr val="tx1"/>
                </a:solidFill>
              </a:rPr>
              <a:t> </a:t>
            </a:r>
            <a:r>
              <a:rPr lang="en-CA" dirty="0" err="1">
                <a:solidFill>
                  <a:schemeClr val="tx1"/>
                </a:solidFill>
              </a:rPr>
              <a:t>tôt</a:t>
            </a:r>
            <a:r>
              <a:rPr lang="en-CA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528668AE-296E-64EC-DDE9-DF1E78F0AC2F}"/>
              </a:ext>
            </a:extLst>
          </p:cNvPr>
          <p:cNvSpPr/>
          <p:nvPr/>
        </p:nvSpPr>
        <p:spPr>
          <a:xfrm>
            <a:off x="2019719" y="5350709"/>
            <a:ext cx="3570791" cy="735106"/>
          </a:xfrm>
          <a:prstGeom prst="wedgeRectCallout">
            <a:avLst>
              <a:gd name="adj1" fmla="val 43615"/>
              <a:gd name="adj2" fmla="val -8845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Il </a:t>
            </a:r>
            <a:r>
              <a:rPr lang="en-CA" b="1" dirty="0" err="1">
                <a:solidFill>
                  <a:schemeClr val="accent6"/>
                </a:solidFill>
              </a:rPr>
              <a:t>sait</a:t>
            </a:r>
            <a:r>
              <a:rPr lang="en-CA" dirty="0">
                <a:solidFill>
                  <a:schemeClr val="tx1"/>
                </a:solidFill>
              </a:rPr>
              <a:t> </a:t>
            </a:r>
            <a:r>
              <a:rPr lang="en-CA" dirty="0" err="1">
                <a:solidFill>
                  <a:schemeClr val="tx1"/>
                </a:solidFill>
              </a:rPr>
              <a:t>nager</a:t>
            </a:r>
            <a:r>
              <a:rPr lang="en-CA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9" name="Speech Bubble: Rectangle 38">
            <a:extLst>
              <a:ext uri="{FF2B5EF4-FFF2-40B4-BE49-F238E27FC236}">
                <a16:creationId xmlns:a16="http://schemas.microsoft.com/office/drawing/2014/main" id="{6DF9B6DD-B017-3CBC-DAF4-700591FB4993}"/>
              </a:ext>
            </a:extLst>
          </p:cNvPr>
          <p:cNvSpPr/>
          <p:nvPr/>
        </p:nvSpPr>
        <p:spPr>
          <a:xfrm>
            <a:off x="6772029" y="5293455"/>
            <a:ext cx="3570791" cy="735106"/>
          </a:xfrm>
          <a:prstGeom prst="wedgeRectCallout">
            <a:avLst>
              <a:gd name="adj1" fmla="val -43651"/>
              <a:gd name="adj2" fmla="val -9171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Tu </a:t>
            </a:r>
            <a:r>
              <a:rPr lang="en-CA" b="1" dirty="0" err="1">
                <a:solidFill>
                  <a:schemeClr val="accent6"/>
                </a:solidFill>
              </a:rPr>
              <a:t>sais</a:t>
            </a:r>
            <a:r>
              <a:rPr lang="en-CA" dirty="0">
                <a:solidFill>
                  <a:schemeClr val="tx1"/>
                </a:solidFill>
              </a:rPr>
              <a:t> la </a:t>
            </a:r>
            <a:r>
              <a:rPr lang="en-CA" dirty="0" err="1">
                <a:solidFill>
                  <a:schemeClr val="tx1"/>
                </a:solidFill>
              </a:rPr>
              <a:t>réponse</a:t>
            </a:r>
            <a:r>
              <a:rPr lang="en-CA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43" name="Picture 42" descr="A cartoon character holding a pen&#10;&#10;AI-generated content may be incorrect.">
            <a:extLst>
              <a:ext uri="{FF2B5EF4-FFF2-40B4-BE49-F238E27FC236}">
                <a16:creationId xmlns:a16="http://schemas.microsoft.com/office/drawing/2014/main" id="{A3FED429-E968-D9EB-7991-A0AC98CF6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580" y="5205814"/>
            <a:ext cx="932285" cy="93228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1CD8076C-D05C-8B9D-C2CE-D68D891BED70}"/>
              </a:ext>
            </a:extLst>
          </p:cNvPr>
          <p:cNvSpPr txBox="1"/>
          <p:nvPr/>
        </p:nvSpPr>
        <p:spPr>
          <a:xfrm>
            <a:off x="1732467" y="6171768"/>
            <a:ext cx="4028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latin typeface="Comic Sans MS" panose="030F0702030302020204" pitchFamily="66" charset="0"/>
              </a:rPr>
              <a:t>C’est le verbe </a:t>
            </a:r>
            <a:r>
              <a:rPr lang="fr-CA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savoir </a:t>
            </a:r>
            <a:r>
              <a:rPr lang="fr-CA" dirty="0">
                <a:latin typeface="Comic Sans MS" panose="030F0702030302020204" pitchFamily="66" charset="0"/>
              </a:rPr>
              <a:t>avec il/elle/on</a:t>
            </a:r>
            <a:r>
              <a:rPr lang="fr-CA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4B5E53-4A5B-860A-69BB-4A4E93A2D9B1}"/>
              </a:ext>
            </a:extLst>
          </p:cNvPr>
          <p:cNvSpPr txBox="1"/>
          <p:nvPr/>
        </p:nvSpPr>
        <p:spPr>
          <a:xfrm>
            <a:off x="6693891" y="6155085"/>
            <a:ext cx="354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latin typeface="Comic Sans MS" panose="030F0702030302020204" pitchFamily="66" charset="0"/>
              </a:rPr>
              <a:t>C’est le verbe </a:t>
            </a:r>
            <a:r>
              <a:rPr lang="fr-CA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savoir </a:t>
            </a:r>
            <a:r>
              <a:rPr lang="fr-CA" dirty="0">
                <a:latin typeface="Comic Sans MS" panose="030F0702030302020204" pitchFamily="66" charset="0"/>
              </a:rPr>
              <a:t>avec je/tu</a:t>
            </a:r>
            <a:endParaRPr lang="fr-CA" dirty="0">
              <a:solidFill>
                <a:schemeClr val="accent6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D7CDB39-D1AE-3422-991B-57022DD8C4B6}"/>
              </a:ext>
            </a:extLst>
          </p:cNvPr>
          <p:cNvSpPr txBox="1"/>
          <p:nvPr/>
        </p:nvSpPr>
        <p:spPr>
          <a:xfrm>
            <a:off x="8335225" y="2445151"/>
            <a:ext cx="2444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latin typeface="Comic Sans MS" panose="030F0702030302020204" pitchFamily="66" charset="0"/>
              </a:rPr>
              <a:t>Indique la possession</a:t>
            </a:r>
            <a:endParaRPr lang="fr-CA" dirty="0">
              <a:solidFill>
                <a:schemeClr val="accent6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FAFEB12-43A5-4662-90D5-F4FEA99BC11B}"/>
              </a:ext>
            </a:extLst>
          </p:cNvPr>
          <p:cNvSpPr txBox="1"/>
          <p:nvPr/>
        </p:nvSpPr>
        <p:spPr>
          <a:xfrm>
            <a:off x="535888" y="2538809"/>
            <a:ext cx="4136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Comic Sans MS" panose="030F0702030302020204" pitchFamily="66" charset="0"/>
              </a:rPr>
              <a:t>Désigne quelque chose qu’on montre</a:t>
            </a:r>
            <a:endParaRPr lang="fr-CA" dirty="0">
              <a:solidFill>
                <a:schemeClr val="accent6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pic>
        <p:nvPicPr>
          <p:cNvPr id="53" name="Picture 52" descr="A diagram of a multicolored circle with different colored circles&#10;&#10;AI-generated content may be incorrect.">
            <a:extLst>
              <a:ext uri="{FF2B5EF4-FFF2-40B4-BE49-F238E27FC236}">
                <a16:creationId xmlns:a16="http://schemas.microsoft.com/office/drawing/2014/main" id="{01D24977-F182-6AD4-0BCB-296B8D5EF8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6" t="18755" r="68922" b="71574"/>
          <a:stretch>
            <a:fillRect/>
          </a:stretch>
        </p:blipFill>
        <p:spPr>
          <a:xfrm>
            <a:off x="1361589" y="1955105"/>
            <a:ext cx="588929" cy="507959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FF0817FC-EBAA-1BC0-A0E8-1527AC0BC59F}"/>
              </a:ext>
            </a:extLst>
          </p:cNvPr>
          <p:cNvSpPr txBox="1"/>
          <p:nvPr/>
        </p:nvSpPr>
        <p:spPr>
          <a:xfrm>
            <a:off x="567984" y="3969387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dirty="0">
                <a:latin typeface="Comic Sans MS" panose="030F0702030302020204" pitchFamily="66" charset="0"/>
              </a:rPr>
              <a:t>C’est le verbe </a:t>
            </a:r>
            <a:r>
              <a:rPr lang="fr-CA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être </a:t>
            </a:r>
            <a:r>
              <a:rPr lang="fr-CA" dirty="0">
                <a:latin typeface="Comic Sans MS" panose="030F0702030302020204" pitchFamily="66" charset="0"/>
              </a:rPr>
              <a:t>=</a:t>
            </a:r>
            <a:r>
              <a:rPr lang="fr-CA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fr-CA" dirty="0">
                <a:solidFill>
                  <a:schemeClr val="accent4"/>
                </a:solidFill>
                <a:latin typeface="Comic Sans MS" panose="030F0702030302020204" pitchFamily="66" charset="0"/>
              </a:rPr>
              <a:t>cela</a:t>
            </a:r>
            <a:r>
              <a:rPr lang="fr-CA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fr-CA" dirty="0">
                <a:latin typeface="Comic Sans MS" panose="030F0702030302020204" pitchFamily="66" charset="0"/>
              </a:rPr>
              <a:t>+</a:t>
            </a:r>
            <a:r>
              <a:rPr lang="fr-CA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 est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B71E0F5-7990-0B6D-F544-C8180B67245D}"/>
              </a:ext>
            </a:extLst>
          </p:cNvPr>
          <p:cNvSpPr txBox="1"/>
          <p:nvPr/>
        </p:nvSpPr>
        <p:spPr>
          <a:xfrm>
            <a:off x="7862798" y="4052110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dirty="0">
                <a:latin typeface="Comic Sans MS" panose="030F0702030302020204" pitchFamily="66" charset="0"/>
              </a:rPr>
              <a:t>C’est le verbe </a:t>
            </a:r>
            <a:r>
              <a:rPr lang="fr-CA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être </a:t>
            </a:r>
            <a:r>
              <a:rPr lang="fr-CA" dirty="0">
                <a:latin typeface="Comic Sans MS" panose="030F0702030302020204" pitchFamily="66" charset="0"/>
              </a:rPr>
              <a:t>=</a:t>
            </a:r>
            <a:r>
              <a:rPr lang="fr-CA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fr-CA" dirty="0">
                <a:solidFill>
                  <a:schemeClr val="accent4"/>
                </a:solidFill>
                <a:latin typeface="Comic Sans MS" panose="030F0702030302020204" pitchFamily="66" charset="0"/>
              </a:rPr>
              <a:t>se</a:t>
            </a:r>
            <a:r>
              <a:rPr lang="fr-CA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fr-CA" dirty="0">
                <a:latin typeface="Comic Sans MS" panose="030F0702030302020204" pitchFamily="66" charset="0"/>
              </a:rPr>
              <a:t>+</a:t>
            </a:r>
            <a:r>
              <a:rPr lang="fr-CA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 est</a:t>
            </a:r>
          </a:p>
        </p:txBody>
      </p:sp>
    </p:spTree>
    <p:extLst>
      <p:ext uri="{BB962C8B-B14F-4D97-AF65-F5344CB8AC3E}">
        <p14:creationId xmlns:p14="http://schemas.microsoft.com/office/powerpoint/2010/main" val="1493978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12002-ACD8-0776-D763-945E43386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cartoon character holding binoculars&#10;&#10;AI-generated content may be incorrect.">
            <a:extLst>
              <a:ext uri="{FF2B5EF4-FFF2-40B4-BE49-F238E27FC236}">
                <a16:creationId xmlns:a16="http://schemas.microsoft.com/office/drawing/2014/main" id="{07075ADA-701A-A6C2-EE47-9E27CC9D1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13080">
            <a:off x="2543559" y="5802217"/>
            <a:ext cx="838338" cy="838338"/>
          </a:xfrm>
          <a:prstGeom prst="rect">
            <a:avLst/>
          </a:prstGeom>
        </p:spPr>
      </p:pic>
      <p:pic>
        <p:nvPicPr>
          <p:cNvPr id="17" name="Content Placeholder 5" descr="A cartoon character with a crown pointing&#10;&#10;AI-generated content may be incorrect.">
            <a:extLst>
              <a:ext uri="{FF2B5EF4-FFF2-40B4-BE49-F238E27FC236}">
                <a16:creationId xmlns:a16="http://schemas.microsoft.com/office/drawing/2014/main" id="{870D09F8-AC7F-31D6-1EBB-FF4C4AB85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8470">
            <a:off x="4763419" y="2478946"/>
            <a:ext cx="801903" cy="801903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750482-C7ED-D154-3845-453B0197BE05}"/>
              </a:ext>
            </a:extLst>
          </p:cNvPr>
          <p:cNvSpPr/>
          <p:nvPr/>
        </p:nvSpPr>
        <p:spPr>
          <a:xfrm>
            <a:off x="838200" y="327264"/>
            <a:ext cx="10515600" cy="8296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800" b="1" dirty="0">
                <a:solidFill>
                  <a:srgbClr val="FF6600"/>
                </a:solidFill>
              </a:rPr>
              <a:t>la</a:t>
            </a:r>
            <a:r>
              <a:rPr lang="en-CA" sz="4800" dirty="0">
                <a:solidFill>
                  <a:schemeClr val="tx1"/>
                </a:solidFill>
              </a:rPr>
              <a:t> / </a:t>
            </a:r>
            <a:r>
              <a:rPr lang="en-CA" sz="4800" b="1" dirty="0" err="1">
                <a:solidFill>
                  <a:srgbClr val="FFC000"/>
                </a:solidFill>
              </a:rPr>
              <a:t>là</a:t>
            </a:r>
            <a:r>
              <a:rPr lang="en-CA" sz="4800" dirty="0">
                <a:solidFill>
                  <a:schemeClr val="tx1"/>
                </a:solidFill>
              </a:rPr>
              <a:t> / </a:t>
            </a:r>
            <a:r>
              <a:rPr lang="en-CA" sz="4800" b="1" dirty="0" err="1">
                <a:solidFill>
                  <a:srgbClr val="00B050"/>
                </a:solidFill>
              </a:rPr>
              <a:t>l’a</a:t>
            </a:r>
            <a:endParaRPr lang="en-CA" sz="4800" b="1" dirty="0">
              <a:solidFill>
                <a:srgbClr val="00B050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A5AFE02-53EC-8BBD-AA2C-BAE8F36B81C7}"/>
              </a:ext>
            </a:extLst>
          </p:cNvPr>
          <p:cNvSpPr/>
          <p:nvPr/>
        </p:nvSpPr>
        <p:spPr>
          <a:xfrm>
            <a:off x="2652805" y="1974214"/>
            <a:ext cx="4247021" cy="52053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</a:rPr>
              <a:t>Le chat regarde </a:t>
            </a:r>
            <a:r>
              <a:rPr lang="fr-FR" sz="2800" b="1" dirty="0">
                <a:solidFill>
                  <a:srgbClr val="FF6600"/>
                </a:solidFill>
              </a:rPr>
              <a:t>la</a:t>
            </a:r>
            <a:r>
              <a:rPr lang="fr-FR" sz="2800" dirty="0">
                <a:solidFill>
                  <a:schemeClr val="tx1"/>
                </a:solidFill>
              </a:rPr>
              <a:t> souris.</a:t>
            </a:r>
            <a:endParaRPr lang="en-CA" sz="2800" dirty="0">
              <a:solidFill>
                <a:schemeClr val="tx1"/>
              </a:solidFill>
            </a:endParaRPr>
          </a:p>
        </p:txBody>
      </p:sp>
      <p:sp>
        <p:nvSpPr>
          <p:cNvPr id="11" name="Rectangle: Folded Corner 10">
            <a:extLst>
              <a:ext uri="{FF2B5EF4-FFF2-40B4-BE49-F238E27FC236}">
                <a16:creationId xmlns:a16="http://schemas.microsoft.com/office/drawing/2014/main" id="{EBE8673A-4DF5-321E-049E-D5C1091C2C44}"/>
              </a:ext>
            </a:extLst>
          </p:cNvPr>
          <p:cNvSpPr/>
          <p:nvPr/>
        </p:nvSpPr>
        <p:spPr>
          <a:xfrm>
            <a:off x="4776316" y="1291455"/>
            <a:ext cx="1281095" cy="420463"/>
          </a:xfrm>
          <a:prstGeom prst="foldedCorner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 err="1">
                <a:solidFill>
                  <a:srgbClr val="FF6600"/>
                </a:solidFill>
              </a:rPr>
              <a:t>une</a:t>
            </a:r>
            <a:endParaRPr lang="en-CA" sz="2400" b="1" dirty="0">
              <a:solidFill>
                <a:srgbClr val="FF6600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336C5EA-FE3E-58BF-5242-4561F35675C0}"/>
              </a:ext>
            </a:extLst>
          </p:cNvPr>
          <p:cNvSpPr/>
          <p:nvPr/>
        </p:nvSpPr>
        <p:spPr>
          <a:xfrm>
            <a:off x="693490" y="5325352"/>
            <a:ext cx="3295950" cy="52053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>
                <a:solidFill>
                  <a:schemeClr val="tx1"/>
                </a:solidFill>
              </a:rPr>
              <a:t>La </a:t>
            </a:r>
            <a:r>
              <a:rPr lang="en-CA" sz="2800" dirty="0" err="1">
                <a:solidFill>
                  <a:schemeClr val="tx1"/>
                </a:solidFill>
              </a:rPr>
              <a:t>souris</a:t>
            </a:r>
            <a:r>
              <a:rPr lang="en-CA" sz="2800" dirty="0">
                <a:solidFill>
                  <a:schemeClr val="tx1"/>
                </a:solidFill>
              </a:rPr>
              <a:t> </a:t>
            </a:r>
            <a:r>
              <a:rPr lang="en-CA" sz="2800" dirty="0" err="1">
                <a:solidFill>
                  <a:schemeClr val="tx1"/>
                </a:solidFill>
              </a:rPr>
              <a:t>est</a:t>
            </a:r>
            <a:r>
              <a:rPr lang="en-CA" sz="2800" dirty="0">
                <a:solidFill>
                  <a:schemeClr val="tx1"/>
                </a:solidFill>
              </a:rPr>
              <a:t> </a:t>
            </a:r>
            <a:r>
              <a:rPr lang="en-CA" sz="2800" b="1" dirty="0" err="1">
                <a:solidFill>
                  <a:srgbClr val="FF9900"/>
                </a:solidFill>
              </a:rPr>
              <a:t>là</a:t>
            </a:r>
            <a:r>
              <a:rPr lang="en-CA" sz="28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5FD29B2-10ED-79A9-A3BF-206820D04D76}"/>
              </a:ext>
            </a:extLst>
          </p:cNvPr>
          <p:cNvSpPr/>
          <p:nvPr/>
        </p:nvSpPr>
        <p:spPr>
          <a:xfrm>
            <a:off x="5268651" y="4633091"/>
            <a:ext cx="4247021" cy="52053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>
                <a:solidFill>
                  <a:schemeClr val="tx1"/>
                </a:solidFill>
              </a:rPr>
              <a:t>Le chat </a:t>
            </a:r>
            <a:r>
              <a:rPr lang="en-CA" sz="2800" b="1" dirty="0" err="1">
                <a:solidFill>
                  <a:schemeClr val="accent6"/>
                </a:solidFill>
              </a:rPr>
              <a:t>l’a</a:t>
            </a:r>
            <a:r>
              <a:rPr lang="en-CA" sz="2800" dirty="0">
                <a:solidFill>
                  <a:schemeClr val="tx1"/>
                </a:solidFill>
              </a:rPr>
              <a:t> </a:t>
            </a:r>
            <a:r>
              <a:rPr lang="en-CA" sz="2800" dirty="0" err="1">
                <a:solidFill>
                  <a:schemeClr val="tx1"/>
                </a:solidFill>
              </a:rPr>
              <a:t>attrapée</a:t>
            </a:r>
            <a:r>
              <a:rPr lang="en-CA" sz="28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4" name="Picture 23" descr="A cartoon character holding a pen&#10;&#10;AI-generated content may be incorrect.">
            <a:extLst>
              <a:ext uri="{FF2B5EF4-FFF2-40B4-BE49-F238E27FC236}">
                <a16:creationId xmlns:a16="http://schemas.microsoft.com/office/drawing/2014/main" id="{BD9B3D90-61BA-CEAC-CBDC-95AB67834B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863" y="5599872"/>
            <a:ext cx="691528" cy="69152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27CFAD7-CD5D-A5C4-A252-9C9357CDCE76}"/>
              </a:ext>
            </a:extLst>
          </p:cNvPr>
          <p:cNvSpPr txBox="1"/>
          <p:nvPr/>
        </p:nvSpPr>
        <p:spPr>
          <a:xfrm>
            <a:off x="5421051" y="5236611"/>
            <a:ext cx="4172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>
                <a:solidFill>
                  <a:schemeClr val="accent4"/>
                </a:solidFill>
                <a:latin typeface="Comic Sans MS" panose="030F0702030302020204" pitchFamily="66" charset="0"/>
              </a:rPr>
              <a:t>la</a:t>
            </a:r>
            <a:r>
              <a:rPr lang="fr-CA" sz="200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fr-CA" sz="2000" dirty="0">
                <a:latin typeface="Comic Sans MS" panose="030F0702030302020204" pitchFamily="66" charset="0"/>
              </a:rPr>
              <a:t>ou</a:t>
            </a:r>
            <a:r>
              <a:rPr lang="fr-CA" sz="200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fr-CA" sz="2000" dirty="0">
                <a:solidFill>
                  <a:schemeClr val="accent4"/>
                </a:solidFill>
                <a:latin typeface="Comic Sans MS" panose="030F0702030302020204" pitchFamily="66" charset="0"/>
              </a:rPr>
              <a:t>le</a:t>
            </a:r>
            <a:r>
              <a:rPr lang="fr-CA" sz="2000" dirty="0">
                <a:latin typeface="Comic Sans MS" panose="030F0702030302020204" pitchFamily="66" charset="0"/>
              </a:rPr>
              <a:t> + verbe </a:t>
            </a:r>
            <a:r>
              <a:rPr lang="fr-CA" sz="200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avoir </a:t>
            </a:r>
            <a:r>
              <a:rPr lang="fr-CA" sz="2000" dirty="0">
                <a:latin typeface="Comic Sans MS" panose="030F0702030302020204" pitchFamily="66" charset="0"/>
              </a:rPr>
              <a:t>=</a:t>
            </a:r>
            <a:r>
              <a:rPr lang="fr-CA" sz="200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fr-CA" sz="2000" dirty="0">
                <a:solidFill>
                  <a:schemeClr val="accent4"/>
                </a:solidFill>
                <a:latin typeface="Comic Sans MS" panose="030F0702030302020204" pitchFamily="66" charset="0"/>
              </a:rPr>
              <a:t>la</a:t>
            </a:r>
            <a:r>
              <a:rPr lang="fr-CA" sz="200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fr-CA" sz="2000" dirty="0">
                <a:latin typeface="Comic Sans MS" panose="030F0702030302020204" pitchFamily="66" charset="0"/>
              </a:rPr>
              <a:t>ou</a:t>
            </a:r>
            <a:r>
              <a:rPr lang="fr-CA" sz="200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fr-CA" sz="2000" dirty="0">
                <a:solidFill>
                  <a:schemeClr val="accent4"/>
                </a:solidFill>
                <a:latin typeface="Comic Sans MS" panose="030F0702030302020204" pitchFamily="66" charset="0"/>
              </a:rPr>
              <a:t>le</a:t>
            </a:r>
            <a:r>
              <a:rPr lang="fr-CA" sz="200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fr-CA" sz="2000" dirty="0">
                <a:latin typeface="Comic Sans MS" panose="030F0702030302020204" pitchFamily="66" charset="0"/>
              </a:rPr>
              <a:t>+</a:t>
            </a:r>
            <a:r>
              <a:rPr lang="fr-CA" sz="200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 a</a:t>
            </a:r>
          </a:p>
        </p:txBody>
      </p:sp>
      <p:pic>
        <p:nvPicPr>
          <p:cNvPr id="32" name="Picture 31" descr="A cat looking at a mouse&#10;&#10;AI-generated content may be incorrect.">
            <a:extLst>
              <a:ext uri="{FF2B5EF4-FFF2-40B4-BE49-F238E27FC236}">
                <a16:creationId xmlns:a16="http://schemas.microsoft.com/office/drawing/2014/main" id="{46190405-0890-B526-BC59-BF4C10DAB0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319" y="1239239"/>
            <a:ext cx="2031952" cy="2031952"/>
          </a:xfrm>
          <a:prstGeom prst="rect">
            <a:avLst/>
          </a:prstGeom>
        </p:spPr>
      </p:pic>
      <p:sp>
        <p:nvSpPr>
          <p:cNvPr id="35" name="Rectangle: Folded Corner 34">
            <a:extLst>
              <a:ext uri="{FF2B5EF4-FFF2-40B4-BE49-F238E27FC236}">
                <a16:creationId xmlns:a16="http://schemas.microsoft.com/office/drawing/2014/main" id="{84927E4B-2B16-EA53-ABDC-637EBE75BD4F}"/>
              </a:ext>
            </a:extLst>
          </p:cNvPr>
          <p:cNvSpPr/>
          <p:nvPr/>
        </p:nvSpPr>
        <p:spPr>
          <a:xfrm>
            <a:off x="6603670" y="3862735"/>
            <a:ext cx="1281095" cy="420463"/>
          </a:xfrm>
          <a:prstGeom prst="foldedCorner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 err="1">
                <a:solidFill>
                  <a:schemeClr val="accent6"/>
                </a:solidFill>
              </a:rPr>
              <a:t>l’avait</a:t>
            </a:r>
            <a:endParaRPr lang="en-CA" sz="2400" b="1" dirty="0">
              <a:solidFill>
                <a:schemeClr val="accent6"/>
              </a:solidFill>
            </a:endParaRPr>
          </a:p>
        </p:txBody>
      </p:sp>
      <p:pic>
        <p:nvPicPr>
          <p:cNvPr id="38" name="Picture 37" descr="A cartoon of a cat pointing at a mouse&#10;&#10;AI-generated content may be incorrect.">
            <a:extLst>
              <a:ext uri="{FF2B5EF4-FFF2-40B4-BE49-F238E27FC236}">
                <a16:creationId xmlns:a16="http://schemas.microsoft.com/office/drawing/2014/main" id="{27982D60-837D-C0F1-2B77-A3A2D1B7A8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35"/>
          <a:stretch>
            <a:fillRect/>
          </a:stretch>
        </p:blipFill>
        <p:spPr>
          <a:xfrm>
            <a:off x="795665" y="2898382"/>
            <a:ext cx="2861271" cy="155396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4F9D126-6465-0345-CBC2-4953C2850F07}"/>
              </a:ext>
            </a:extLst>
          </p:cNvPr>
          <p:cNvCxnSpPr>
            <a:cxnSpLocks/>
          </p:cNvCxnSpPr>
          <p:nvPr/>
        </p:nvCxnSpPr>
        <p:spPr>
          <a:xfrm>
            <a:off x="5410123" y="1603397"/>
            <a:ext cx="0" cy="469158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A cat holding a mouse&#10;&#10;AI-generated content may be incorrect.">
            <a:extLst>
              <a:ext uri="{FF2B5EF4-FFF2-40B4-BE49-F238E27FC236}">
                <a16:creationId xmlns:a16="http://schemas.microsoft.com/office/drawing/2014/main" id="{A9843637-2369-AF90-FA52-7CA29A0D41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488" y="3760948"/>
            <a:ext cx="1622847" cy="2434271"/>
          </a:xfrm>
          <a:prstGeom prst="rect">
            <a:avLst/>
          </a:prstGeom>
        </p:spPr>
      </p:pic>
      <p:pic>
        <p:nvPicPr>
          <p:cNvPr id="43" name="Picture 42" descr="A cartoon of a letter p holding a mirror&#10;&#10;AI-generated content may be incorrect.">
            <a:extLst>
              <a:ext uri="{FF2B5EF4-FFF2-40B4-BE49-F238E27FC236}">
                <a16:creationId xmlns:a16="http://schemas.microsoft.com/office/drawing/2014/main" id="{055B6D24-6BA7-B898-B72F-AC7500B623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266" y="5560014"/>
            <a:ext cx="771243" cy="771243"/>
          </a:xfrm>
          <a:prstGeom prst="rect">
            <a:avLst/>
          </a:prstGeom>
        </p:spPr>
      </p:pic>
      <p:sp>
        <p:nvSpPr>
          <p:cNvPr id="47" name="Rectangle: Folded Corner 46">
            <a:extLst>
              <a:ext uri="{FF2B5EF4-FFF2-40B4-BE49-F238E27FC236}">
                <a16:creationId xmlns:a16="http://schemas.microsoft.com/office/drawing/2014/main" id="{44E24597-56CF-6BB8-D0DE-EA54FA7959D9}"/>
              </a:ext>
            </a:extLst>
          </p:cNvPr>
          <p:cNvSpPr/>
          <p:nvPr/>
        </p:nvSpPr>
        <p:spPr>
          <a:xfrm>
            <a:off x="2631134" y="4625453"/>
            <a:ext cx="1281095" cy="420463"/>
          </a:xfrm>
          <a:prstGeom prst="foldedCorner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 err="1">
                <a:solidFill>
                  <a:srgbClr val="FF9900"/>
                </a:solidFill>
              </a:rPr>
              <a:t>ici</a:t>
            </a:r>
            <a:endParaRPr lang="en-CA" sz="2400" b="1" dirty="0">
              <a:solidFill>
                <a:srgbClr val="FF9900"/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B8CBD8B-FAD8-05C5-DD53-1E9C1BAA706A}"/>
              </a:ext>
            </a:extLst>
          </p:cNvPr>
          <p:cNvCxnSpPr>
            <a:cxnSpLocks/>
          </p:cNvCxnSpPr>
          <p:nvPr/>
        </p:nvCxnSpPr>
        <p:spPr>
          <a:xfrm>
            <a:off x="3271682" y="4978084"/>
            <a:ext cx="0" cy="469158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320D6E1-A522-DDA4-C76E-97F7485F8B6B}"/>
              </a:ext>
            </a:extLst>
          </p:cNvPr>
          <p:cNvCxnSpPr>
            <a:cxnSpLocks/>
          </p:cNvCxnSpPr>
          <p:nvPr/>
        </p:nvCxnSpPr>
        <p:spPr>
          <a:xfrm>
            <a:off x="7277136" y="4217763"/>
            <a:ext cx="0" cy="469158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579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388</TotalTime>
  <Words>284</Words>
  <Application>Microsoft Office PowerPoint</Application>
  <PresentationFormat>Widescreen</PresentationFormat>
  <Paragraphs>72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Comic Sans MS</vt:lpstr>
      <vt:lpstr>Office Theme</vt:lpstr>
      <vt:lpstr>Les homophones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Sarra Zoghlami</dc:creator>
  <cp:lastModifiedBy>Sarra Zoghlami</cp:lastModifiedBy>
  <cp:revision>11</cp:revision>
  <dcterms:created xsi:type="dcterms:W3CDTF">2025-10-21T19:38:57Z</dcterms:created>
  <dcterms:modified xsi:type="dcterms:W3CDTF">2025-10-22T03:45:49Z</dcterms:modified>
</cp:coreProperties>
</file>